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2" r:id="rId5"/>
    <p:sldId id="361" r:id="rId6"/>
    <p:sldId id="360" r:id="rId7"/>
    <p:sldId id="359" r:id="rId8"/>
    <p:sldId id="358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  <p:sldId id="400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2819400"/>
            <a:ext cx="62484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0952" y="1238907"/>
            <a:ext cx="466666" cy="4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5238" y="1200778"/>
            <a:ext cx="495238" cy="45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2250" y="2115820"/>
            <a:ext cx="202819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02505" y="2096770"/>
            <a:ext cx="30797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0952" y="2115891"/>
            <a:ext cx="980951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9523" y="3011939"/>
            <a:ext cx="914285" cy="4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77142" y="3002406"/>
            <a:ext cx="1942857" cy="47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53333" y="3021471"/>
            <a:ext cx="961904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77142" y="3984246"/>
            <a:ext cx="266666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53333" y="3955649"/>
            <a:ext cx="380952" cy="38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10476" y="4813567"/>
            <a:ext cx="1961904" cy="4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77142" y="4813567"/>
            <a:ext cx="3047619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4810399"/>
            <a:ext cx="152380" cy="6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4753251"/>
            <a:ext cx="3533333" cy="4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2153165"/>
            <a:ext cx="2038095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2153165"/>
            <a:ext cx="438095" cy="4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29514"/>
            <a:ext cx="1552380" cy="4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6190" y="3058090"/>
            <a:ext cx="2038095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1904" y="3048565"/>
            <a:ext cx="438095" cy="4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7142" y="3029514"/>
            <a:ext cx="2609523" cy="4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3049609"/>
            <a:ext cx="1971428" cy="4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3078200"/>
            <a:ext cx="1980952" cy="4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2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619" y="3491605"/>
            <a:ext cx="266666" cy="43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05940" y="3067685"/>
            <a:ext cx="76809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3011170"/>
            <a:ext cx="92881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58290" y="3945255"/>
            <a:ext cx="97466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00952" y="4840863"/>
            <a:ext cx="523809" cy="4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72380" y="4840863"/>
            <a:ext cx="7466666" cy="4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4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34005" y="3373755"/>
            <a:ext cx="7023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4405" y="3461385"/>
            <a:ext cx="67564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72270" y="3373755"/>
            <a:ext cx="122174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34005" y="4408805"/>
            <a:ext cx="70167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34285" y="4432091"/>
            <a:ext cx="514285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77142" y="4413027"/>
            <a:ext cx="476191" cy="4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77142" y="5347156"/>
            <a:ext cx="476190" cy="4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72380" y="5347156"/>
            <a:ext cx="438095" cy="4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714" y="2192597"/>
            <a:ext cx="504761" cy="4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90" y="2173525"/>
            <a:ext cx="1495238" cy="4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238" y="3117581"/>
            <a:ext cx="1057142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39047" y="4004422"/>
            <a:ext cx="1228571" cy="4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2857" y="4033029"/>
            <a:ext cx="952380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5714" y="5844854"/>
            <a:ext cx="1019047" cy="4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7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39047" y="2309412"/>
            <a:ext cx="390476" cy="28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15305" y="2153920"/>
            <a:ext cx="63246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8095" y="2261647"/>
            <a:ext cx="514285" cy="35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7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560" y="3581215"/>
            <a:ext cx="10800000" cy="275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504845" y="4754661"/>
            <a:ext cx="266666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3893" y="4754661"/>
            <a:ext cx="257142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5798" y="4754661"/>
            <a:ext cx="257142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19131" y="5651442"/>
            <a:ext cx="266666" cy="43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2925794"/>
            <a:ext cx="8028571" cy="47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3812150"/>
            <a:ext cx="2714285" cy="47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7330" y="5428615"/>
            <a:ext cx="755904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1191280"/>
            <a:ext cx="1533333" cy="4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3370" y="1108075"/>
            <a:ext cx="107950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523" y="2087472"/>
            <a:ext cx="142857" cy="7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5238" y="2106540"/>
            <a:ext cx="1504761" cy="4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34285" y="2077938"/>
            <a:ext cx="3123809" cy="46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047" y="2964596"/>
            <a:ext cx="6828571" cy="4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4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540" y="2943225"/>
            <a:ext cx="904621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615" y="3868420"/>
            <a:ext cx="93160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63040" y="4698365"/>
            <a:ext cx="93332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81904" y="5630814"/>
            <a:ext cx="4295238" cy="45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2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4015" y="2068195"/>
            <a:ext cx="1062736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879090"/>
            <a:ext cx="1059624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717925"/>
            <a:ext cx="104590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537710"/>
            <a:ext cx="1036637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367655"/>
            <a:ext cx="1151001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7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5535"/>
            <a:ext cx="102908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43735"/>
            <a:ext cx="1013841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91460"/>
            <a:ext cx="1050353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582670"/>
            <a:ext cx="106629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4339590"/>
            <a:ext cx="1025271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206365"/>
            <a:ext cx="1021715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6078220"/>
            <a:ext cx="97694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17" grpId="0" bldLvl="0" animBg="1"/>
      <p:bldP spid="21" grpId="0" bldLvl="0" animBg="1"/>
      <p:bldP spid="25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0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0047" y="1984005"/>
            <a:ext cx="918994" cy="42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0491" y="2818910"/>
            <a:ext cx="2057197" cy="4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4778" y="3645382"/>
            <a:ext cx="868407" cy="37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9916" y="4454986"/>
            <a:ext cx="927425" cy="41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0491" y="5298325"/>
            <a:ext cx="876838" cy="37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93628" y="6107929"/>
            <a:ext cx="902131" cy="39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49975" y="2172970"/>
            <a:ext cx="10560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6190" y="3058899"/>
            <a:ext cx="1219047" cy="4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238" y="3954646"/>
            <a:ext cx="1057142" cy="4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5238" y="4898038"/>
            <a:ext cx="1047619" cy="4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2163218"/>
            <a:ext cx="466666" cy="400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2182278"/>
            <a:ext cx="428571" cy="34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0000" y="2172748"/>
            <a:ext cx="523809" cy="35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7142" y="4879197"/>
            <a:ext cx="266666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77142" y="4879197"/>
            <a:ext cx="266666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490" y="2943225"/>
            <a:ext cx="96761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7142" y="3905333"/>
            <a:ext cx="685714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9815" y="3867150"/>
            <a:ext cx="42456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897210"/>
            <a:ext cx="4628571" cy="48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2897210"/>
            <a:ext cx="4133333" cy="486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3774038"/>
            <a:ext cx="2276190" cy="4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865" y="3716655"/>
            <a:ext cx="90373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4596483"/>
            <a:ext cx="447619" cy="41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4540" y="4567555"/>
            <a:ext cx="904875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9715" y="5445125"/>
            <a:ext cx="49872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3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81367" y="1817714"/>
            <a:ext cx="7339585" cy="32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610" y="2465070"/>
            <a:ext cx="868870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610" y="3097530"/>
            <a:ext cx="848995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9610" y="3737610"/>
            <a:ext cx="837184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9610" y="4370070"/>
            <a:ext cx="844169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9610" y="5013325"/>
            <a:ext cx="855408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9610" y="5673090"/>
            <a:ext cx="821182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9545" y="6297714"/>
            <a:ext cx="1971942" cy="32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2" grpId="0" bldLvl="0" animBg="1"/>
      <p:bldP spid="14" grpId="0" bldLvl="0" animBg="1"/>
      <p:bldP spid="18" grpId="0" bldLvl="0" animBg="1"/>
      <p:bldP spid="21" grpId="0" bldLvl="0" animBg="1"/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1229654"/>
            <a:ext cx="9209523" cy="41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50330"/>
            <a:ext cx="3771428" cy="37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000" y="2031244"/>
            <a:ext cx="6076190" cy="41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32835"/>
            <a:ext cx="10133333" cy="40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24883"/>
            <a:ext cx="10133333" cy="41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426474"/>
            <a:ext cx="10123809" cy="41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785"/>
            <a:ext cx="2276190" cy="41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6190" y="1153328"/>
            <a:ext cx="2961904" cy="41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285" y="1172415"/>
            <a:ext cx="895238" cy="36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095" y="1153328"/>
            <a:ext cx="3685714" cy="41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64536"/>
            <a:ext cx="8104761" cy="40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1904" y="1964536"/>
            <a:ext cx="1742857" cy="40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775743"/>
            <a:ext cx="10171428" cy="3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558319"/>
            <a:ext cx="9266666" cy="41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67619" y="3586950"/>
            <a:ext cx="876190" cy="38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59983"/>
            <a:ext cx="2038095" cy="41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995170"/>
            <a:ext cx="11191875" cy="28670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5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3187" y="1933281"/>
            <a:ext cx="330480" cy="29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6165215"/>
            <a:ext cx="451802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5589270"/>
            <a:ext cx="697293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33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4280" y="2071171"/>
            <a:ext cx="306457" cy="34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6645" y="6195060"/>
            <a:ext cx="506984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7142" y="3079165"/>
            <a:ext cx="2314285" cy="47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3117304"/>
            <a:ext cx="485714" cy="4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476" y="3079165"/>
            <a:ext cx="5571428" cy="4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2857" y="4013564"/>
            <a:ext cx="1019047" cy="4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904" y="3994495"/>
            <a:ext cx="5685714" cy="4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20" y="1704790"/>
            <a:ext cx="10800000" cy="271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1873885"/>
            <a:ext cx="852551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3024" y="2811487"/>
            <a:ext cx="4771428" cy="46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29215" y="2821027"/>
            <a:ext cx="3980952" cy="45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6834" y="3708293"/>
            <a:ext cx="1685714" cy="47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944818"/>
            <a:ext cx="3180952" cy="4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2982940"/>
            <a:ext cx="447619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190" y="2954349"/>
            <a:ext cx="4466666" cy="4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809" y="3859749"/>
            <a:ext cx="1552380" cy="4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4285" y="3869279"/>
            <a:ext cx="438095" cy="4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58095" y="3859749"/>
            <a:ext cx="5257142" cy="4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2944863"/>
            <a:ext cx="3704761" cy="4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7845" y="2954655"/>
            <a:ext cx="31083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3809" y="3859815"/>
            <a:ext cx="980952" cy="4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