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1" r:id="rId4"/>
    <p:sldId id="390" r:id="rId5"/>
    <p:sldId id="389" r:id="rId6"/>
    <p:sldId id="388" r:id="rId7"/>
    <p:sldId id="387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2" r:id="rId21"/>
    <p:sldId id="371" r:id="rId22"/>
    <p:sldId id="370" r:id="rId23"/>
    <p:sldId id="369" r:id="rId24"/>
    <p:sldId id="368" r:id="rId25"/>
    <p:sldId id="367" r:id="rId26"/>
    <p:sldId id="365" r:id="rId27"/>
    <p:sldId id="364" r:id="rId28"/>
    <p:sldId id="363" r:id="rId29"/>
    <p:sldId id="362" r:id="rId30"/>
    <p:sldId id="361" r:id="rId31"/>
    <p:sldId id="360" r:id="rId32"/>
    <p:sldId id="359" r:id="rId33"/>
    <p:sldId id="358" r:id="rId34"/>
    <p:sldId id="357" r:id="rId35"/>
    <p:sldId id="356" r:id="rId36"/>
    <p:sldId id="355" r:id="rId37"/>
    <p:sldId id="354" r:id="rId38"/>
    <p:sldId id="353" r:id="rId39"/>
    <p:sldId id="352" r:id="rId40"/>
    <p:sldId id="351" r:id="rId41"/>
    <p:sldId id="350" r:id="rId42"/>
    <p:sldId id="349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1" r:id="rId51"/>
    <p:sldId id="340" r:id="rId52"/>
    <p:sldId id="339" r:id="rId53"/>
    <p:sldId id="338" r:id="rId54"/>
    <p:sldId id="336" r:id="rId55"/>
    <p:sldId id="334" r:id="rId56"/>
    <p:sldId id="333" r:id="rId57"/>
    <p:sldId id="332" r:id="rId58"/>
    <p:sldId id="331" r:id="rId59"/>
    <p:sldId id="330" r:id="rId60"/>
    <p:sldId id="329" r:id="rId61"/>
    <p:sldId id="328" r:id="rId62"/>
    <p:sldId id="327" r:id="rId63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7" Type="http://schemas.openxmlformats.org/officeDocument/2006/relationships/tags" Target="tags/tag1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160" y="2924625"/>
            <a:ext cx="10800000" cy="1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3101" y="2875519"/>
            <a:ext cx="6054054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4839" y="2892000"/>
            <a:ext cx="304761" cy="28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31969" y="2883759"/>
            <a:ext cx="1021364" cy="2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157" y="3411141"/>
            <a:ext cx="8327413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209" y="3946763"/>
            <a:ext cx="8360361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209" y="4498866"/>
            <a:ext cx="700128" cy="29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9601" y="4523587"/>
            <a:ext cx="387129" cy="24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8519" y="4482386"/>
            <a:ext cx="6960102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1209" y="5018008"/>
            <a:ext cx="1202574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6756" y="5018008"/>
            <a:ext cx="2240411" cy="3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0090" y="5273459"/>
            <a:ext cx="107078" cy="5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1991647"/>
            <a:ext cx="2047619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5714" y="3487764"/>
            <a:ext cx="289523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505575"/>
            <a:ext cx="1685714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2134431"/>
            <a:ext cx="1123809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8095" y="3611292"/>
            <a:ext cx="2990476" cy="37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952" y="5011927"/>
            <a:ext cx="1657142" cy="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047" y="5650312"/>
            <a:ext cx="1161904" cy="3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1267674"/>
            <a:ext cx="1609522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1897175"/>
            <a:ext cx="1209523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0952" y="3375548"/>
            <a:ext cx="1676190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8571" y="4005049"/>
            <a:ext cx="1190476" cy="36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142" y="4787157"/>
            <a:ext cx="2933333" cy="37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1114982"/>
            <a:ext cx="2057142" cy="38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952" y="1124514"/>
            <a:ext cx="438095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1791763"/>
            <a:ext cx="352380" cy="2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593336"/>
            <a:ext cx="771428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619" y="3593336"/>
            <a:ext cx="1285714" cy="3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0000" y="3612401"/>
            <a:ext cx="295238" cy="343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047" y="4222457"/>
            <a:ext cx="1609523" cy="35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9405"/>
            <a:ext cx="10800000" cy="378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4761" y="2727076"/>
            <a:ext cx="809522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714" y="3518769"/>
            <a:ext cx="1199999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4329538"/>
            <a:ext cx="79047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5238" y="5149846"/>
            <a:ext cx="819047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4090" y="1698625"/>
            <a:ext cx="43561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7619" y="1734790"/>
            <a:ext cx="428571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1772930"/>
            <a:ext cx="419048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2924810"/>
            <a:ext cx="1790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7575" y="2931795"/>
            <a:ext cx="1790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364093"/>
            <a:ext cx="5114285" cy="35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2354558"/>
            <a:ext cx="4133333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2974325"/>
            <a:ext cx="971428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8095" y="4204325"/>
            <a:ext cx="5609524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154793"/>
            <a:ext cx="1171428" cy="34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12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819499"/>
            <a:ext cx="438095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8095" y="2401771"/>
            <a:ext cx="4400000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425"/>
            <a:ext cx="3038095" cy="3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1715370"/>
            <a:ext cx="8980952" cy="3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5714" y="1724900"/>
            <a:ext cx="514285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77662"/>
            <a:ext cx="10476190" cy="3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49486"/>
            <a:ext cx="914285" cy="314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3809" y="3402248"/>
            <a:ext cx="9142856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96190" y="3411779"/>
            <a:ext cx="304761" cy="3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64541"/>
            <a:ext cx="10457142" cy="333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948"/>
            <a:ext cx="9533333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24761" y="1105482"/>
            <a:ext cx="704761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648948"/>
            <a:ext cx="8123809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6190" y="1648948"/>
            <a:ext cx="2142856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11482"/>
            <a:ext cx="5000000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428" y="2211482"/>
            <a:ext cx="5228571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774017"/>
            <a:ext cx="10457142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46086"/>
            <a:ext cx="3361904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43809" y="3346086"/>
            <a:ext cx="6885714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918155"/>
            <a:ext cx="1961904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6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1124645"/>
            <a:ext cx="333333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4580890"/>
            <a:ext cx="8909050" cy="17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229225"/>
            <a:ext cx="8909050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745595"/>
            <a:ext cx="3133333" cy="37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1745595"/>
            <a:ext cx="3580952" cy="37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1774247"/>
            <a:ext cx="390476" cy="32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380" y="1774247"/>
            <a:ext cx="2028571" cy="32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2347280"/>
            <a:ext cx="7276190" cy="39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523" y="2395033"/>
            <a:ext cx="304761" cy="31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523" y="2356831"/>
            <a:ext cx="2019048" cy="38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095" y="2968067"/>
            <a:ext cx="7009523" cy="38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65129"/>
            <a:ext cx="9400000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985358"/>
            <a:ext cx="3828571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3004442"/>
            <a:ext cx="1847619" cy="35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047" y="2985358"/>
            <a:ext cx="3971428" cy="39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3615129"/>
            <a:ext cx="4304761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53333" y="3596045"/>
            <a:ext cx="5447619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4216274"/>
            <a:ext cx="3600000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7619" y="4206732"/>
            <a:ext cx="4752380" cy="38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620573"/>
            <a:ext cx="409523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5970" y="1539875"/>
            <a:ext cx="71310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2230996"/>
            <a:ext cx="1695238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58095" y="2250071"/>
            <a:ext cx="304762" cy="31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2860494"/>
            <a:ext cx="400000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8571" y="2889107"/>
            <a:ext cx="800000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06186"/>
            <a:ext cx="390476" cy="3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316418"/>
            <a:ext cx="9742857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2926651"/>
            <a:ext cx="4809523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2326942"/>
            <a:ext cx="2371428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2346026"/>
            <a:ext cx="571428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2346026"/>
            <a:ext cx="1428571" cy="3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5714" y="2317400"/>
            <a:ext cx="4847619" cy="3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2928079"/>
            <a:ext cx="3942857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0952" y="2937621"/>
            <a:ext cx="990476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6190" y="2937621"/>
            <a:ext cx="1914285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9047" y="2928079"/>
            <a:ext cx="2333333" cy="3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39047" y="2966246"/>
            <a:ext cx="342857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476" y="3557841"/>
            <a:ext cx="7533333" cy="36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72380" y="3548299"/>
            <a:ext cx="2247619" cy="3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39047" y="4158977"/>
            <a:ext cx="8523809" cy="37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91428" y="4187603"/>
            <a:ext cx="971429" cy="3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8571" y="4798281"/>
            <a:ext cx="1752380" cy="35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916561"/>
            <a:ext cx="96190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8571" y="2916561"/>
            <a:ext cx="6571428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571" y="2907029"/>
            <a:ext cx="1790476" cy="35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3526619"/>
            <a:ext cx="408571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047" y="3536152"/>
            <a:ext cx="952380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48571" y="3526619"/>
            <a:ext cx="4580952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190" y="4136678"/>
            <a:ext cx="96190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7142" y="4146210"/>
            <a:ext cx="961904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58095" y="4127146"/>
            <a:ext cx="7123810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86666" y="4193871"/>
            <a:ext cx="352380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6666" y="4746736"/>
            <a:ext cx="5752380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43809" y="4756269"/>
            <a:ext cx="1380952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62857" y="4756269"/>
            <a:ext cx="1819047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86666" y="4803929"/>
            <a:ext cx="352380" cy="2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6666" y="5356795"/>
            <a:ext cx="9780952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276981"/>
            <a:ext cx="219047" cy="1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267451"/>
            <a:ext cx="3904761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1486657"/>
            <a:ext cx="133333" cy="1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66" y="1267451"/>
            <a:ext cx="2819047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04" y="1524779"/>
            <a:ext cx="152380" cy="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0476" y="1296043"/>
            <a:ext cx="933333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9523" y="1296043"/>
            <a:ext cx="1209523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1886945"/>
            <a:ext cx="5133333" cy="37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4285" y="1896476"/>
            <a:ext cx="3819047" cy="34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9047" y="1877415"/>
            <a:ext cx="752379" cy="36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496909"/>
            <a:ext cx="9866666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144996"/>
            <a:ext cx="638095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393760"/>
            <a:ext cx="9352381" cy="39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052159"/>
            <a:ext cx="9809523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701016"/>
            <a:ext cx="9819047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571" y="4359415"/>
            <a:ext cx="9790476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5027357"/>
            <a:ext cx="4419047" cy="362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1743664"/>
            <a:ext cx="285714" cy="3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738061"/>
            <a:ext cx="9428571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4396193"/>
            <a:ext cx="5609523" cy="3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4396193"/>
            <a:ext cx="4095239" cy="38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5044787"/>
            <a:ext cx="9561904" cy="38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39445"/>
            <a:ext cx="10337165" cy="310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672205"/>
            <a:ext cx="10337165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71096"/>
            <a:ext cx="9419047" cy="3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775" y="3129915"/>
            <a:ext cx="47256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27570"/>
            <a:ext cx="10800000" cy="26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95235" y="4418190"/>
            <a:ext cx="2057142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1901" y="4437241"/>
            <a:ext cx="600000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90473" y="4418190"/>
            <a:ext cx="6714284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5235" y="5065927"/>
            <a:ext cx="9790476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3806" y="5723190"/>
            <a:ext cx="3809523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2854" y="5970854"/>
            <a:ext cx="152380" cy="1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049898"/>
            <a:ext cx="9295238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698050"/>
            <a:ext cx="4504761" cy="38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3707582"/>
            <a:ext cx="5276190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355734"/>
            <a:ext cx="6228571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2380" y="4355734"/>
            <a:ext cx="3438095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5013417"/>
            <a:ext cx="1800000" cy="35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48571" y="5013417"/>
            <a:ext cx="2771428" cy="362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53287"/>
            <a:ext cx="1190476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666" y="1153287"/>
            <a:ext cx="1828571" cy="37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80" y="1162829"/>
            <a:ext cx="5857142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3809" y="1401365"/>
            <a:ext cx="161904" cy="1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11648"/>
            <a:ext cx="5752380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3333" y="1811648"/>
            <a:ext cx="3676190" cy="34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4285" y="2059726"/>
            <a:ext cx="161904" cy="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450926"/>
            <a:ext cx="838095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8571" y="2441385"/>
            <a:ext cx="5695238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62857" y="2441385"/>
            <a:ext cx="3247619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099746"/>
            <a:ext cx="9847619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739024"/>
            <a:ext cx="7780952" cy="38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10476" y="3748565"/>
            <a:ext cx="2019047" cy="35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397385"/>
            <a:ext cx="6057142" cy="37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34313"/>
            <a:ext cx="3200000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1143860"/>
            <a:ext cx="5961904" cy="35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83565"/>
            <a:ext cx="5400000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1783565"/>
            <a:ext cx="4219047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42365"/>
            <a:ext cx="9866666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91617"/>
            <a:ext cx="9828571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31321"/>
            <a:ext cx="7857142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4068260"/>
            <a:ext cx="10800000" cy="10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4004945"/>
            <a:ext cx="945388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980" y="4725035"/>
            <a:ext cx="945388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191395"/>
            <a:ext cx="276190" cy="2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2996565"/>
            <a:ext cx="937133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1315" y="3500755"/>
            <a:ext cx="937133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2024-07-04T11:11:50Z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