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4D8"/>
    <a:srgbClr val="FFFFFF"/>
    <a:srgbClr val="FFFF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067050"/>
            <a:ext cx="19812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184" y="1556792"/>
            <a:ext cx="10820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160983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506835"/>
            <a:ext cx="116395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1504" y="2564904"/>
            <a:ext cx="936104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0429" y="2574429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74654" y="3984129"/>
            <a:ext cx="853777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62315" y="2625024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061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02154" y="297010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74598" y="297010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2465" y="297010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4909" y="297010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0445" y="297010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472" y="297010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2154" y="353454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74598" y="353454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88910" y="3523256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1354" y="3523256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59156" y="3545833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33183" y="3545833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2080"/>
            <a:ext cx="115633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63952" y="3068960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03712" y="3701137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12776"/>
            <a:ext cx="114490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 bwMode="white">
          <a:xfrm>
            <a:off x="3863752" y="4630558"/>
            <a:ext cx="595437" cy="379010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 bwMode="white">
          <a:xfrm>
            <a:off x="9869440" y="4607980"/>
            <a:ext cx="595437" cy="379010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4849" y="5483365"/>
            <a:ext cx="641572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