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0" y="3124200"/>
            <a:ext cx="5524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42442"/>
            <a:ext cx="115443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60388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6394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489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57" y="1412776"/>
            <a:ext cx="5934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563" y="1419572"/>
            <a:ext cx="100679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347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541909"/>
            <a:ext cx="112490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806" y="1412776"/>
            <a:ext cx="977265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0914"/>
            <a:ext cx="99917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