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4338" y="3119438"/>
            <a:ext cx="37433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9632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61455" y="164008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99964"/>
            <a:ext cx="115443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1504" y="272020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9237" y="4255498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67808" y="2708920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3408" y="4176475"/>
            <a:ext cx="93610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4652" y="4187764"/>
            <a:ext cx="936104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88487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015880" y="3068960"/>
            <a:ext cx="39604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6902" y="4434916"/>
            <a:ext cx="39604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700808"/>
            <a:ext cx="94773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3717032"/>
            <a:ext cx="114776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55249" y="1454274"/>
            <a:ext cx="18573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5447928" y="24928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497" y="24928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2017" y="31589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1750" y="373467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56792"/>
            <a:ext cx="11677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9565" y="2299450"/>
            <a:ext cx="109070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0898" y="2999361"/>
            <a:ext cx="109070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2025-08-23T07:21:15Z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