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75" y="3148013"/>
            <a:ext cx="54292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623" y="1484784"/>
            <a:ext cx="116300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642" y="1489670"/>
            <a:ext cx="1102995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42814"/>
            <a:ext cx="109347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484784"/>
            <a:ext cx="114871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2012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3155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1347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3" y="1412776"/>
            <a:ext cx="115347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