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862138"/>
            <a:ext cx="11249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412776"/>
            <a:ext cx="112490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511" y="1421507"/>
            <a:ext cx="104870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2583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4463"/>
            <a:ext cx="100012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8108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1822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55390"/>
            <a:ext cx="116109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2025-08-22T05:02:00Z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