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2"/>
  </p:notesMasterIdLst>
  <p:handoutMasterIdLst>
    <p:handoutMasterId r:id="rId23"/>
  </p:handoutMasterIdLst>
  <p:sldIdLst>
    <p:sldId id="302" r:id="rId2"/>
    <p:sldId id="324" r:id="rId3"/>
    <p:sldId id="335" r:id="rId4"/>
    <p:sldId id="336" r:id="rId5"/>
    <p:sldId id="337" r:id="rId6"/>
    <p:sldId id="338" r:id="rId7"/>
    <p:sldId id="339" r:id="rId8"/>
    <p:sldId id="341" r:id="rId9"/>
    <p:sldId id="355" r:id="rId10"/>
    <p:sldId id="343" r:id="rId11"/>
    <p:sldId id="344" r:id="rId12"/>
    <p:sldId id="354" r:id="rId13"/>
    <p:sldId id="340" r:id="rId14"/>
    <p:sldId id="346" r:id="rId15"/>
    <p:sldId id="347" r:id="rId16"/>
    <p:sldId id="348" r:id="rId17"/>
    <p:sldId id="349" r:id="rId18"/>
    <p:sldId id="350" r:id="rId19"/>
    <p:sldId id="351" r:id="rId20"/>
    <p:sldId id="352" r:id="rId21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4" d="100"/>
          <a:sy n="74" d="100"/>
        </p:scale>
        <p:origin x="54" y="18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8.png"/><Relationship Id="rId4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1.png"/><Relationship Id="rId4" Type="http://schemas.openxmlformats.org/officeDocument/2006/relationships/image" Target="../media/image2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1463" y="2347913"/>
            <a:ext cx="11649075" cy="2162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3363" y="1473299"/>
            <a:ext cx="11725275" cy="3971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1343472" y="2924944"/>
            <a:ext cx="834735" cy="5154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9376" y="1412776"/>
            <a:ext cx="8105775" cy="240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1384" y="3845793"/>
            <a:ext cx="9696450" cy="1095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58466" y="2852936"/>
            <a:ext cx="1728191" cy="93610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677991" y="2852936"/>
            <a:ext cx="1728191" cy="93610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87041" y="3976886"/>
            <a:ext cx="1728191" cy="936104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173041" y="3976886"/>
            <a:ext cx="1728191" cy="936104"/>
          </a:xfrm>
          <a:prstGeom prst="rect">
            <a:avLst/>
          </a:prstGeom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447929" y="3933056"/>
            <a:ext cx="3384375" cy="971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50" y="1340768"/>
            <a:ext cx="11620500" cy="2600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4" name="直接连接符 3"/>
          <p:cNvCxnSpPr/>
          <p:nvPr/>
        </p:nvCxnSpPr>
        <p:spPr>
          <a:xfrm>
            <a:off x="2495600" y="2420888"/>
            <a:ext cx="1368152" cy="1296144"/>
          </a:xfrm>
          <a:prstGeom prst="line">
            <a:avLst/>
          </a:prstGeom>
          <a:ln w="19050">
            <a:solidFill>
              <a:srgbClr val="FF00FF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2608489" y="3041777"/>
            <a:ext cx="1327271" cy="27183"/>
          </a:xfrm>
          <a:prstGeom prst="line">
            <a:avLst/>
          </a:prstGeom>
          <a:ln w="19050">
            <a:solidFill>
              <a:srgbClr val="FF00FF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V="1">
            <a:off x="2935866" y="2492896"/>
            <a:ext cx="999894" cy="1203637"/>
          </a:xfrm>
          <a:prstGeom prst="line">
            <a:avLst/>
          </a:prstGeom>
          <a:ln w="19050">
            <a:solidFill>
              <a:srgbClr val="FF00FF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6023992" y="2420888"/>
            <a:ext cx="1440160" cy="648072"/>
          </a:xfrm>
          <a:prstGeom prst="line">
            <a:avLst/>
          </a:prstGeom>
          <a:ln w="19050">
            <a:solidFill>
              <a:srgbClr val="FF00FF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V="1">
            <a:off x="5685326" y="2420888"/>
            <a:ext cx="1850834" cy="688622"/>
          </a:xfrm>
          <a:prstGeom prst="line">
            <a:avLst/>
          </a:prstGeom>
          <a:ln w="19050">
            <a:solidFill>
              <a:srgbClr val="FF00FF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V="1">
            <a:off x="5278926" y="3645024"/>
            <a:ext cx="2185226" cy="74086"/>
          </a:xfrm>
          <a:prstGeom prst="line">
            <a:avLst/>
          </a:prstGeom>
          <a:ln w="19050">
            <a:solidFill>
              <a:srgbClr val="FF00FF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1463" y="1340768"/>
            <a:ext cx="11649075" cy="3314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1271464" y="3489618"/>
            <a:ext cx="834735" cy="4434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2423592" y="4155663"/>
            <a:ext cx="834735" cy="4434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6225" y="1381125"/>
            <a:ext cx="11639550" cy="409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412776"/>
            <a:ext cx="10763250" cy="2019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9088" y="1484784"/>
            <a:ext cx="11553825" cy="335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7408" y="5085184"/>
            <a:ext cx="8648700" cy="542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4" name="矩形 3"/>
          <p:cNvSpPr/>
          <p:nvPr/>
        </p:nvSpPr>
        <p:spPr bwMode="white">
          <a:xfrm>
            <a:off x="1896958" y="2110278"/>
            <a:ext cx="834735" cy="5154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798203" y="2110278"/>
            <a:ext cx="834735" cy="5154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609136" y="2110278"/>
            <a:ext cx="935136" cy="5154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578114" y="2110278"/>
            <a:ext cx="834735" cy="5154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279577" y="4289033"/>
            <a:ext cx="576064" cy="5154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113088" y="4289033"/>
            <a:ext cx="576064" cy="5154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991755" y="4277744"/>
            <a:ext cx="576064" cy="5154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791400" y="4221088"/>
            <a:ext cx="576064" cy="5154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2413" y="1412776"/>
            <a:ext cx="11687175" cy="2571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4864849" y="1374635"/>
            <a:ext cx="4687535" cy="4434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1670094" y="2718013"/>
            <a:ext cx="2038353" cy="4434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824404" y="2706724"/>
            <a:ext cx="1927780" cy="4434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499871" y="2706724"/>
            <a:ext cx="1124521" cy="4434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16205" y="3379570"/>
            <a:ext cx="1302191" cy="4434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537539" y="2702237"/>
            <a:ext cx="1302191" cy="4434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6225" y="1406996"/>
            <a:ext cx="11639550" cy="468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3029017" y="2924944"/>
            <a:ext cx="834735" cy="4510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983432" y="3624855"/>
            <a:ext cx="834735" cy="4510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8766" y="1412776"/>
            <a:ext cx="9391650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 rotWithShape="1">
          <a:blip r:embed="rId3" cstate="print"/>
          <a:srcRect b="39534"/>
          <a:stretch/>
        </p:blipFill>
        <p:spPr bwMode="auto">
          <a:xfrm>
            <a:off x="581025" y="3573591"/>
            <a:ext cx="11029950" cy="2591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 rotWithShape="1">
          <a:blip r:embed="rId4" cstate="print"/>
          <a:srcRect b="39251"/>
          <a:stretch/>
        </p:blipFill>
        <p:spPr bwMode="auto">
          <a:xfrm>
            <a:off x="585788" y="3573016"/>
            <a:ext cx="11020425" cy="259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0513" y="1340768"/>
            <a:ext cx="11610975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 rotWithShape="1">
          <a:blip r:embed="rId2" cstate="print"/>
          <a:srcRect t="59681"/>
          <a:stretch/>
        </p:blipFill>
        <p:spPr bwMode="auto">
          <a:xfrm>
            <a:off x="581025" y="1700807"/>
            <a:ext cx="11029950" cy="17281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4916" y="3397042"/>
            <a:ext cx="11125200" cy="2628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 rotWithShape="1">
          <a:blip r:embed="rId4" cstate="print"/>
          <a:srcRect t="58274"/>
          <a:stretch/>
        </p:blipFill>
        <p:spPr bwMode="auto">
          <a:xfrm>
            <a:off x="585788" y="1628800"/>
            <a:ext cx="11020425" cy="17805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17167" y="3374525"/>
            <a:ext cx="11106150" cy="2657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1486272"/>
            <a:ext cx="11582400" cy="259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1881395" y="2936233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6329217" y="2936233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919536" y="3501008"/>
            <a:ext cx="792088" cy="4510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446379" y="3561727"/>
            <a:ext cx="700266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284602" y="3451578"/>
            <a:ext cx="1139990" cy="5230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155713" y="2952127"/>
            <a:ext cx="700266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4788" y="1371178"/>
            <a:ext cx="11782425" cy="501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17299" y="2515474"/>
            <a:ext cx="936104" cy="911887"/>
          </a:xfrm>
          <a:prstGeom prst="rect">
            <a:avLst/>
          </a:prstGeom>
        </p:spPr>
      </p:pic>
      <p:pic>
        <p:nvPicPr>
          <p:cNvPr id="4" name="Picture 8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700334" y="2542326"/>
            <a:ext cx="2603577" cy="87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8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634034" y="2542326"/>
            <a:ext cx="2603577" cy="87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23392" y="5435699"/>
            <a:ext cx="936104" cy="911887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523809" y="5445224"/>
            <a:ext cx="1728191" cy="936104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928817" y="5435699"/>
            <a:ext cx="936104" cy="911887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560496" y="2511946"/>
            <a:ext cx="936104" cy="911887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027509" y="3978374"/>
            <a:ext cx="1728191" cy="93610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3838" y="1484784"/>
            <a:ext cx="11744325" cy="2390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7061465" y="2481506"/>
            <a:ext cx="834735" cy="4434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5477289" y="3113684"/>
            <a:ext cx="834735" cy="4434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7650" y="1412776"/>
            <a:ext cx="11696700" cy="3448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10007010" y="3068960"/>
            <a:ext cx="834735" cy="4510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6563899" y="3678561"/>
            <a:ext cx="834735" cy="4510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31504" y="4276872"/>
            <a:ext cx="834735" cy="4510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2413" y="1340768"/>
            <a:ext cx="11687175" cy="2390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9624392" y="2470318"/>
            <a:ext cx="834735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4194436" y="3136363"/>
            <a:ext cx="1685540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5263" y="1412776"/>
            <a:ext cx="11801475" cy="4562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2711624" y="2276872"/>
            <a:ext cx="834735" cy="4396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1244068" y="2875183"/>
            <a:ext cx="834735" cy="4396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443534" y="2875183"/>
            <a:ext cx="834735" cy="4396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389057" y="3552516"/>
            <a:ext cx="834735" cy="4396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673045" y="4252427"/>
            <a:ext cx="834735" cy="4396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705270" y="4229850"/>
            <a:ext cx="834735" cy="4396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695623" y="4828161"/>
            <a:ext cx="834735" cy="4396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732334" y="4850738"/>
            <a:ext cx="834735" cy="4396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7175" y="1412776"/>
            <a:ext cx="11677650" cy="327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4" name="直接连接符 3"/>
          <p:cNvCxnSpPr/>
          <p:nvPr/>
        </p:nvCxnSpPr>
        <p:spPr>
          <a:xfrm>
            <a:off x="1775520" y="2492896"/>
            <a:ext cx="1440160" cy="576064"/>
          </a:xfrm>
          <a:prstGeom prst="line">
            <a:avLst/>
          </a:prstGeom>
          <a:ln w="19050">
            <a:solidFill>
              <a:srgbClr val="FF00FF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1798098" y="3113785"/>
            <a:ext cx="1417582" cy="1251319"/>
          </a:xfrm>
          <a:prstGeom prst="line">
            <a:avLst/>
          </a:prstGeom>
          <a:ln w="19050">
            <a:solidFill>
              <a:srgbClr val="FF00FF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1820676" y="3734673"/>
            <a:ext cx="1395004" cy="54367"/>
          </a:xfrm>
          <a:prstGeom prst="line">
            <a:avLst/>
          </a:prstGeom>
          <a:ln w="19050">
            <a:solidFill>
              <a:srgbClr val="FF00FF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V="1">
            <a:off x="1798098" y="2492896"/>
            <a:ext cx="1417582" cy="1872208"/>
          </a:xfrm>
          <a:prstGeom prst="line">
            <a:avLst/>
          </a:prstGeom>
          <a:ln w="19050">
            <a:solidFill>
              <a:srgbClr val="FF00FF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8040216" y="2564904"/>
            <a:ext cx="1368152" cy="504056"/>
          </a:xfrm>
          <a:prstGeom prst="line">
            <a:avLst/>
          </a:prstGeom>
          <a:ln w="19050">
            <a:solidFill>
              <a:srgbClr val="FF00FF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7972482" y="3118060"/>
            <a:ext cx="1435886" cy="1247044"/>
          </a:xfrm>
          <a:prstGeom prst="line">
            <a:avLst/>
          </a:prstGeom>
          <a:ln w="19050">
            <a:solidFill>
              <a:srgbClr val="FF00FF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7999335" y="3716371"/>
            <a:ext cx="1458463" cy="661"/>
          </a:xfrm>
          <a:prstGeom prst="line">
            <a:avLst/>
          </a:prstGeom>
          <a:ln w="19050">
            <a:solidFill>
              <a:srgbClr val="FF00FF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flipV="1">
            <a:off x="7972482" y="2492896"/>
            <a:ext cx="1435886" cy="1866942"/>
          </a:xfrm>
          <a:prstGeom prst="line">
            <a:avLst/>
          </a:prstGeom>
          <a:ln w="19050">
            <a:solidFill>
              <a:srgbClr val="FF00FF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</TotalTime>
  <Words>0</Words>
  <Application>Microsoft Office PowerPoint</Application>
  <PresentationFormat>宽屏</PresentationFormat>
  <Paragraphs>0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77</cp:revision>
  <dcterms:created xsi:type="dcterms:W3CDTF">2015-09-16T06:44:00Z</dcterms:created>
  <dcterms:modified xsi:type="dcterms:W3CDTF">2025-08-23T05:38:59Z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