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966" y="1914525"/>
            <a:ext cx="11453940" cy="273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84201"/>
            <a:ext cx="115919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4111" y="2686342"/>
            <a:ext cx="973236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59396"/>
            <a:ext cx="115919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539627"/>
            <a:ext cx="115728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1905543"/>
            <a:ext cx="8928992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590278"/>
            <a:ext cx="117824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72143" y="3561727"/>
            <a:ext cx="1095650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9281" y="4077072"/>
            <a:ext cx="1095650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320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84784"/>
            <a:ext cx="115538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9696" y="3068960"/>
            <a:ext cx="61926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79429" y="3576960"/>
            <a:ext cx="61926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2025-08-20T08:39:09Z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