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870" y="-2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1325" y="1884239"/>
            <a:ext cx="62293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1013" y="3851895"/>
            <a:ext cx="36099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1283196"/>
            <a:ext cx="115252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矩形 3"/>
          <p:cNvSpPr/>
          <p:nvPr/>
        </p:nvSpPr>
        <p:spPr bwMode="white">
          <a:xfrm>
            <a:off x="1908247" y="2413873"/>
            <a:ext cx="792087" cy="6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536" y="2413873"/>
            <a:ext cx="792087" cy="6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4425" y="2413873"/>
            <a:ext cx="792087" cy="6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520" y="3034761"/>
            <a:ext cx="529703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2453" y="3034761"/>
            <a:ext cx="529703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0586" y="3034761"/>
            <a:ext cx="85195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8048" y="3656313"/>
            <a:ext cx="85195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76137" y="3656313"/>
            <a:ext cx="851958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641" y="1268760"/>
            <a:ext cx="107727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1994" y="2420887"/>
            <a:ext cx="1656184" cy="837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4305" y="2420887"/>
            <a:ext cx="1656184" cy="8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7905" y="2420887"/>
            <a:ext cx="1656184" cy="8378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6349" y="2420887"/>
            <a:ext cx="1656184" cy="8378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17371" y="2420887"/>
            <a:ext cx="1656184" cy="83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矩形 10"/>
          <p:cNvSpPr/>
          <p:nvPr/>
        </p:nvSpPr>
        <p:spPr bwMode="white">
          <a:xfrm>
            <a:off x="7829228" y="2166764"/>
            <a:ext cx="144016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96583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直接连接符 6"/>
          <p:cNvCxnSpPr/>
          <p:nvPr/>
        </p:nvCxnSpPr>
        <p:spPr>
          <a:xfrm>
            <a:off x="1775520" y="2420888"/>
            <a:ext cx="1368152" cy="129614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50120" y="2492896"/>
            <a:ext cx="1465560" cy="65189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75520" y="3140968"/>
            <a:ext cx="1368152" cy="504056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417544" y="3717032"/>
            <a:ext cx="1800200" cy="0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7464152" y="2492896"/>
            <a:ext cx="1656184" cy="576064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30976" y="2420888"/>
            <a:ext cx="1440160" cy="648072"/>
          </a:xfrm>
          <a:prstGeom prst="line">
            <a:avLst/>
          </a:prstGeom>
          <a:ln w="19050">
            <a:solidFill>
              <a:srgbClr val="FF00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338263"/>
            <a:ext cx="115633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071664" y="314096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72364" y="315366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0064" y="378866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4964" y="372516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9864" y="3775968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5600" y="4928468"/>
            <a:ext cx="5112568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0" y="1329479"/>
            <a:ext cx="106394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1389192" y="223877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3454212" y="223877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549712" y="223877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7607112" y="223877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9702612" y="2238772"/>
            <a:ext cx="28803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</Words>
  <Application>Microsoft Office PowerPoint</Application>
  <PresentationFormat>自定义</PresentationFormat>
  <Paragraphs>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2025-08-20T02:04:57Z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