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0813" y="3086100"/>
            <a:ext cx="68103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09713"/>
            <a:ext cx="11049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08288" y="213285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799263" y="213285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18763" y="213285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60" y="276150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5585" y="276150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2711" y="2761506"/>
            <a:ext cx="57606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5520" y="4984601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5800" y="4984601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86625" y="4984601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49035" y="4984601"/>
            <a:ext cx="7394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71913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77289" y="424013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12776"/>
            <a:ext cx="115824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98873" y="2113806"/>
            <a:ext cx="722937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461073" y="3525471"/>
            <a:ext cx="722937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2523" y="4220796"/>
            <a:ext cx="722937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14822"/>
            <a:ext cx="115919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403433" y="3284984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32055" y="3273695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7344" y="4673518"/>
            <a:ext cx="172524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610" y="5384718"/>
            <a:ext cx="149998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3032" y="5384718"/>
            <a:ext cx="30189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1428750"/>
            <a:ext cx="116586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47528" y="1424065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843794" y="1424065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2060" y="1435354"/>
            <a:ext cx="137245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9883" y="2823887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5349" y="2835176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5349" y="3535087"/>
            <a:ext cx="115212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61837" y="4246287"/>
            <a:ext cx="92153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7304" y="4946199"/>
            <a:ext cx="79022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86805"/>
            <a:ext cx="113919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924869" y="294399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96769" y="2956186"/>
            <a:ext cx="61525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3444" y="2943994"/>
            <a:ext cx="6270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5519" y="294399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1594" y="3574408"/>
            <a:ext cx="68007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8194" y="3570739"/>
            <a:ext cx="78784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44569" y="3563119"/>
            <a:ext cx="82363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25819" y="3563119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7244" y="418224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63394" y="418224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44519" y="418224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11494" y="418224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43919" y="479184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325294" y="479184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96894" y="4801369"/>
            <a:ext cx="64762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63919" y="479184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62969" y="542049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72919" y="542049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40094" y="5420494"/>
            <a:ext cx="4514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566919" y="5430019"/>
            <a:ext cx="81146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7442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703512" y="1412776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41987" y="1412776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2937" y="1412776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1137" y="2012851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0263" y="2022376"/>
            <a:ext cx="37755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2012" y="2031901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8762" y="2636992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68515" y="2636992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37712" y="2636992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70137" y="3265642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56012" y="3265642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08637" y="3265642"/>
            <a:ext cx="47925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23462" y="3265642"/>
            <a:ext cx="77293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47462" y="3265642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70137" y="3884767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80137" y="3884767"/>
            <a:ext cx="52342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42512" y="3884767"/>
            <a:ext cx="89790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39763"/>
            <a:ext cx="111252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4490" y="3453383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7615" y="3453383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41690" y="3453383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13390" y="3453383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18415" y="3453383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4965" y="5025008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8090" y="5025008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2165" y="5025008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3865" y="5025008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08890" y="5025008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477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533" y="1888257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6658" y="1888257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0733" y="1888257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2433" y="1888257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87458" y="1888257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058" y="3469407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6183" y="3469407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0258" y="3469407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91958" y="3469407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6983" y="3469407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43955"/>
            <a:ext cx="1048702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656" y="1907307"/>
            <a:ext cx="1850419" cy="9361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5781" y="1907307"/>
            <a:ext cx="1850419" cy="936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9856" y="1907307"/>
            <a:ext cx="1850419" cy="9361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71556" y="1907307"/>
            <a:ext cx="1850419" cy="936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76581" y="1907307"/>
            <a:ext cx="1850419" cy="93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181" y="3459882"/>
            <a:ext cx="1850419" cy="9361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5306" y="3459882"/>
            <a:ext cx="1850419" cy="936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9381" y="3459882"/>
            <a:ext cx="1850419" cy="9361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1081" y="3459882"/>
            <a:ext cx="1850419" cy="9361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6106" y="3459882"/>
            <a:ext cx="1850419" cy="9361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1231" y="4993407"/>
            <a:ext cx="1850419" cy="9361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04356" y="4993407"/>
            <a:ext cx="1850419" cy="9361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8431" y="4993407"/>
            <a:ext cx="1850419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484784"/>
            <a:ext cx="114109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647728" y="27523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24203" y="27523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1203" y="27523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1428" y="275235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7253" y="32762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3728" y="32762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4272" y="3276228"/>
            <a:ext cx="100811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00953" y="327622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74149" y="382867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50624" y="382867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17624" y="382867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16481" y="3828678"/>
            <a:ext cx="93610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412776"/>
            <a:ext cx="111918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487488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49388" y="37410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9738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1638" y="37410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481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0096" y="37410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53753" y="314096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6168" y="37410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4870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055440" y="249289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3540" y="30929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0065" y="24833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3712" y="308344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7058" y="250242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5401" y="310249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3633" y="249289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04312" y="309297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2025-08-23T06:54:04Z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