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54" y="4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24" y="2876550"/>
            <a:ext cx="11640616" cy="101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434852"/>
            <a:ext cx="112966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23992" y="2060848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75103" y="2083425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875" y="1412776"/>
            <a:ext cx="111347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221593" y="3717032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263015" y="3107432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9148" y="3728321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10615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57097" y="3770070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64741" y="3770070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8519" y="3770070"/>
            <a:ext cx="28061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0" y="4293096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8874" y="4334515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10964" y="4315674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061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791744" y="2603045"/>
            <a:ext cx="201622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76722" y="2580468"/>
            <a:ext cx="256775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233" y="3686778"/>
            <a:ext cx="12493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4766" y="3675489"/>
            <a:ext cx="252115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9166" y="3675490"/>
            <a:ext cx="180305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5601" y="3694454"/>
            <a:ext cx="193292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78049"/>
            <a:ext cx="112395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61054" y="2587482"/>
            <a:ext cx="1656184" cy="8378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89676" y="3535748"/>
            <a:ext cx="1656184" cy="83784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295800" y="450912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1904" y="2564904"/>
            <a:ext cx="24003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3454" y="3526929"/>
            <a:ext cx="24003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2025-08-20T06:14:43Z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