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2366963"/>
            <a:ext cx="115919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340768"/>
            <a:ext cx="116300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271464" y="292494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464" y="3557122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99034"/>
            <a:ext cx="106680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68777" y="146922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7488" y="2083426"/>
            <a:ext cx="834735" cy="43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16" y="2780928"/>
            <a:ext cx="834735" cy="4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05880"/>
            <a:ext cx="1165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844351" y="2985663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9818" y="2985663"/>
            <a:ext cx="208835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3861" y="3674285"/>
            <a:ext cx="8640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4072" y="3685574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81138"/>
            <a:ext cx="116300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2132856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935085" y="2178011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1944" y="2889211"/>
            <a:ext cx="8347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84784"/>
            <a:ext cx="116395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234323" y="1507362"/>
            <a:ext cx="10801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686766" y="2197183"/>
            <a:ext cx="17611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12776"/>
            <a:ext cx="116586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1392138"/>
            <a:ext cx="117252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048328" y="1844824"/>
            <a:ext cx="280831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344" y="2492896"/>
            <a:ext cx="280831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73056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64" y="2124447"/>
            <a:ext cx="116586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矩形 4"/>
          <p:cNvSpPr/>
          <p:nvPr/>
        </p:nvSpPr>
        <p:spPr bwMode="white">
          <a:xfrm>
            <a:off x="4939598" y="1457932"/>
            <a:ext cx="834735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375" y="3501221"/>
            <a:ext cx="9099081" cy="43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42467"/>
            <a:ext cx="115443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83432" y="2178012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004143" y="21554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676" y="215543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2232" y="2866634"/>
            <a:ext cx="355208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343744"/>
            <a:ext cx="115919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68760"/>
            <a:ext cx="115919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52339"/>
            <a:ext cx="1100137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6" y="1556792"/>
            <a:ext cx="110394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0871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931" y="1485722"/>
            <a:ext cx="110680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12776"/>
            <a:ext cx="116395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639616" y="2132856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39261" y="2144145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0728" y="2132856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1528" y="2742456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5306" y="2731167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1573" y="2753745"/>
            <a:ext cx="110699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340768"/>
            <a:ext cx="116681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1425" y="2481607"/>
            <a:ext cx="1728192" cy="8742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8802" y="2481607"/>
            <a:ext cx="1728192" cy="8742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3602" y="2481607"/>
            <a:ext cx="1728192" cy="8742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8402" y="2481607"/>
            <a:ext cx="1728192" cy="8742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1425" y="3904007"/>
            <a:ext cx="1728192" cy="8742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6224" y="3904007"/>
            <a:ext cx="1728192" cy="8742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01024" y="3904007"/>
            <a:ext cx="1728192" cy="8742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57113" y="3904007"/>
            <a:ext cx="1728192" cy="87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340768"/>
            <a:ext cx="1162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87488" y="2708920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558066" y="2708920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9347" y="328498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2991" y="3284984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6769" y="3826851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6200" y="3826851"/>
            <a:ext cx="834735" cy="4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84784"/>
            <a:ext cx="116586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64692" y="3811618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11004" y="3811618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6308" y="3811618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9818" y="5256595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6627" y="5256595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9239" y="5256595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4905"/>
            <a:ext cx="93440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519936" y="2049458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69377" y="3392835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7249" y="4758790"/>
            <a:ext cx="834735" cy="51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" y="1412776"/>
            <a:ext cx="116681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888088" y="2276872"/>
            <a:ext cx="13681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45066" y="3405761"/>
            <a:ext cx="13681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644" y="4703983"/>
            <a:ext cx="21920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12776"/>
            <a:ext cx="11658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100240" y="2387517"/>
            <a:ext cx="3600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91944" y="2348880"/>
            <a:ext cx="3600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5394" y="3212976"/>
            <a:ext cx="3600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0394" y="3212976"/>
            <a:ext cx="3600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96494" y="4098801"/>
            <a:ext cx="3600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3519" y="4098801"/>
            <a:ext cx="3600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2025-08-23T05:39:45Z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