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7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2352675"/>
            <a:ext cx="113442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" y="1268760"/>
            <a:ext cx="112966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37536" y="2761958"/>
            <a:ext cx="18905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74158" y="276195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40768"/>
            <a:ext cx="116776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11133" y="2204864"/>
            <a:ext cx="792088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09932" y="2204864"/>
            <a:ext cx="79471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3082" y="2204864"/>
            <a:ext cx="1155445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1703512" y="2420888"/>
            <a:ext cx="792088" cy="165618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696400" y="2420888"/>
            <a:ext cx="1152128" cy="115212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857006" y="3501008"/>
            <a:ext cx="734938" cy="64390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744025" y="2992388"/>
            <a:ext cx="1104503" cy="122870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9724975" y="2420888"/>
            <a:ext cx="1051545" cy="116205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9734500" y="2996952"/>
            <a:ext cx="1042020" cy="121463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809381" y="3630564"/>
            <a:ext cx="782563" cy="59052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760662" y="3001913"/>
            <a:ext cx="662930" cy="571103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808287" y="2996952"/>
            <a:ext cx="687313" cy="595511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1760662" y="2420888"/>
            <a:ext cx="734938" cy="181927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799856" y="2411364"/>
            <a:ext cx="782563" cy="59052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4876056" y="2420888"/>
            <a:ext cx="643880" cy="56197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84784"/>
            <a:ext cx="116490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1120" y="2276872"/>
            <a:ext cx="2611339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93557" y="2248297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61127" y="2276872"/>
            <a:ext cx="1747242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1394048"/>
            <a:ext cx="117157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33453" y="27809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52503" y="45716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412776"/>
            <a:ext cx="116871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24192" y="152821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05567" y="149964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400" y="2128292"/>
            <a:ext cx="66737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340768"/>
            <a:ext cx="117062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23992" y="5229200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85770" y="5771066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7249" y="5804933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1412776"/>
            <a:ext cx="117252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1340768"/>
            <a:ext cx="117919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98488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426815"/>
            <a:ext cx="1149667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12085" y="3296273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65063" y="3296273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6929" y="3860718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9907" y="3860718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2085" y="4425163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5063" y="4425163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5641" y="4994206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8619" y="4994206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303784"/>
            <a:ext cx="11506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12776"/>
            <a:ext cx="116776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686530" y="1280049"/>
            <a:ext cx="834735" cy="5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22434" y="2497170"/>
            <a:ext cx="1080120" cy="5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393304"/>
            <a:ext cx="117538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3284984"/>
            <a:ext cx="208823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93084" y="327369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395" y="383813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5351" y="383813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1412776"/>
            <a:ext cx="117443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83989" y="2795825"/>
            <a:ext cx="402817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428328"/>
            <a:ext cx="113919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4730" y="3688457"/>
            <a:ext cx="84677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674" y="4509120"/>
            <a:ext cx="110299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412776"/>
            <a:ext cx="116871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2" name="矩形 11"/>
          <p:cNvSpPr/>
          <p:nvPr/>
        </p:nvSpPr>
        <p:spPr bwMode="white">
          <a:xfrm>
            <a:off x="1900487" y="2079898"/>
            <a:ext cx="66712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2870" y="2092090"/>
            <a:ext cx="931489" cy="41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25422" y="2079898"/>
            <a:ext cx="1027162" cy="4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01794" y="2565673"/>
            <a:ext cx="859260" cy="4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53322" y="2565673"/>
            <a:ext cx="854646" cy="4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68408" y="2565673"/>
            <a:ext cx="855340" cy="4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53283" y="3060973"/>
            <a:ext cx="855340" cy="4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44708" y="3051448"/>
            <a:ext cx="855340" cy="4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03479" y="3565798"/>
            <a:ext cx="855340" cy="4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1340768"/>
            <a:ext cx="117443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392" y="2392313"/>
            <a:ext cx="936104" cy="9118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967" y="3735338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5289" y="2420888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85853" y="2420888"/>
            <a:ext cx="1762075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57103" y="3763913"/>
            <a:ext cx="1750665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1340768"/>
            <a:ext cx="117252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8443" y="1700808"/>
            <a:ext cx="1737717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37756" y="1691283"/>
            <a:ext cx="864096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76631" y="1691283"/>
            <a:ext cx="864096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04206" y="3015258"/>
            <a:ext cx="859929" cy="9118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56981" y="3015258"/>
            <a:ext cx="918939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347788"/>
            <a:ext cx="116967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871864" y="1988840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20336" y="1988840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969" y="2988965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7344" y="2988965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9787" y="3474388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0985" y="4016255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3713" y="4016255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12776"/>
            <a:ext cx="11658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913843" y="1325205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577043" y="2578272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8767" y="2600850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17300" y="2600850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340768"/>
            <a:ext cx="116776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401675" y="32468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48328" y="32468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4062" y="38564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5485" y="38564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40768"/>
            <a:ext cx="11734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151784" y="3717032"/>
            <a:ext cx="1584176" cy="41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15784" y="3717032"/>
            <a:ext cx="1624632" cy="41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51" y="4326632"/>
            <a:ext cx="834735" cy="41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4940" y="4326632"/>
            <a:ext cx="834735" cy="41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2025-08-23T05:35:04Z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