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6" r:id="rId4"/>
    <p:sldId id="327" r:id="rId5"/>
    <p:sldId id="328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4" d="100"/>
          <a:sy n="74" d="100"/>
        </p:scale>
        <p:origin x="54" y="18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5" y="2852738"/>
            <a:ext cx="11377265" cy="1029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2776"/>
            <a:ext cx="11696700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3925" y="1412776"/>
            <a:ext cx="10344150" cy="523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916832"/>
            <a:ext cx="11258550" cy="4076700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1384" y="1459632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9375" y="1954394"/>
            <a:ext cx="11245899" cy="4057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12776"/>
            <a:ext cx="11249025" cy="2447925"/>
          </a:xfrm>
          <a:prstGeom prst="rect">
            <a:avLst/>
          </a:prstGeom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3" cstate="print"/>
          <a:srcRect b="39665"/>
          <a:stretch/>
        </p:blipFill>
        <p:spPr bwMode="auto">
          <a:xfrm>
            <a:off x="479375" y="1412777"/>
            <a:ext cx="11245899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98351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2025-08-23T07:14:03Z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