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46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352675"/>
            <a:ext cx="115443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340768"/>
            <a:ext cx="116586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768408" y="220486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88230" y="354824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75234"/>
            <a:ext cx="103536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28817" y="148478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490836"/>
            <a:ext cx="1077277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264352" y="2144145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21305" y="354396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54417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76120" y="1484784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04831" y="282816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84784"/>
            <a:ext cx="1164907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99656" y="378904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42856" y="4488951"/>
            <a:ext cx="1194662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591" y="1484784"/>
            <a:ext cx="112490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79776" y="1594933"/>
            <a:ext cx="180020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63402"/>
            <a:ext cx="107442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>
            <a:off x="5519936" y="2564904"/>
            <a:ext cx="1512168" cy="201622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621536" y="3212976"/>
            <a:ext cx="1410568" cy="64807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831314" y="2492896"/>
            <a:ext cx="2200790" cy="1392808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192558" y="3284984"/>
            <a:ext cx="1767538" cy="128934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356320"/>
            <a:ext cx="115728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18456"/>
            <a:ext cx="116014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93676"/>
            <a:ext cx="112585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7448" y="212156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10825" y="212156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7628" y="4509120"/>
            <a:ext cx="83473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4384" y="4509120"/>
            <a:ext cx="1714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3673" y="212156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340768"/>
            <a:ext cx="116490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84784"/>
            <a:ext cx="114776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240016" y="155679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97569" y="2945325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84784"/>
            <a:ext cx="1164907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72143" y="2216153"/>
            <a:ext cx="7788153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12776"/>
            <a:ext cx="116586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40768"/>
            <a:ext cx="112014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384" y="2276872"/>
            <a:ext cx="129614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09340" y="2976783"/>
            <a:ext cx="987123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384" y="3676694"/>
            <a:ext cx="518457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0216" y="4365104"/>
            <a:ext cx="288032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0256" y="5087593"/>
            <a:ext cx="2880320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12776"/>
            <a:ext cx="116109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692223" y="2243005"/>
            <a:ext cx="123542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034712" y="2254294"/>
            <a:ext cx="118514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091" y="3586384"/>
            <a:ext cx="681726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5291" y="3563806"/>
            <a:ext cx="807014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42095"/>
            <a:ext cx="1100137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69427" y="1473495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31738" y="1473495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9426" y="212825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5293" y="2128250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75209"/>
            <a:ext cx="116205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60" y="2672369"/>
            <a:ext cx="1728192" cy="8742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1171" y="2672369"/>
            <a:ext cx="1728192" cy="8742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88638" y="2672369"/>
            <a:ext cx="1728192" cy="8742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6239" y="4161959"/>
            <a:ext cx="1728192" cy="8742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2106" y="4161959"/>
            <a:ext cx="1728192" cy="8742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38462" y="2671826"/>
            <a:ext cx="1728192" cy="874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970597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683" y="1772816"/>
            <a:ext cx="3528392" cy="94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5349" y="1772816"/>
            <a:ext cx="1728193" cy="910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12776"/>
            <a:ext cx="116586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48128" y="299695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00128" y="3674285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2261" y="370815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2350" y="4374196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12776"/>
            <a:ext cx="115919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415481" y="2564904"/>
            <a:ext cx="50405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15606" y="2488704"/>
            <a:ext cx="50405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6681" y="2583954"/>
            <a:ext cx="50405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4856" y="2583954"/>
            <a:ext cx="477712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9106" y="2482354"/>
            <a:ext cx="44226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6206" y="2577604"/>
            <a:ext cx="50405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0336" y="2593479"/>
            <a:ext cx="50405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88190" y="2479179"/>
            <a:ext cx="50405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77252" y="2587129"/>
            <a:ext cx="504056" cy="3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6775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279576" y="156631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51984" y="156631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1705" y="156631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1305" y="229021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1984" y="227687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50330" y="229021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11305" y="294744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1984" y="2934097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50330" y="2947442"/>
            <a:ext cx="834735" cy="43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2025-08-23T05:42:24Z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