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4" d="100"/>
          <a:sy n="74" d="100"/>
        </p:scale>
        <p:origin x="54" y="18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225" y="2338388"/>
            <a:ext cx="11639550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450057"/>
            <a:ext cx="11620500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559496" y="2852936"/>
            <a:ext cx="4752528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415480" y="3552847"/>
            <a:ext cx="2016224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12485" y="3552846"/>
            <a:ext cx="1099953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3213" y="4987748"/>
            <a:ext cx="468479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8420100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279576" y="2106004"/>
            <a:ext cx="1584176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537352" y="2106004"/>
            <a:ext cx="112660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05443" y="2817204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19665" y="2817204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06865" y="3528404"/>
            <a:ext cx="134897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93443" y="3528404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35753" y="4239604"/>
            <a:ext cx="1948279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3" y="1412776"/>
            <a:ext cx="11649075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5" name="矩形 4"/>
          <p:cNvSpPr/>
          <p:nvPr/>
        </p:nvSpPr>
        <p:spPr bwMode="white">
          <a:xfrm>
            <a:off x="388319" y="4605511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275" y="1412776"/>
            <a:ext cx="11601450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513" y="1484784"/>
            <a:ext cx="116109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704512" y="1484784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715801" y="2202014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38379" y="2778078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3" y="1412776"/>
            <a:ext cx="11649075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" y="1360909"/>
            <a:ext cx="11563350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399009"/>
            <a:ext cx="11401425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418996" y="1378909"/>
            <a:ext cx="278146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19796" y="2688420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3663" y="3354142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3663" y="3952775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6809" y="4584953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3" y="1484784"/>
            <a:ext cx="11649075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528048" y="1507362"/>
            <a:ext cx="540060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70649" y="2150829"/>
            <a:ext cx="1392903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47449" y="2783006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513" y="1539205"/>
            <a:ext cx="11610975" cy="441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650" y="1484784"/>
            <a:ext cx="116967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975" y="1374998"/>
            <a:ext cx="1106805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0550" y="1353609"/>
            <a:ext cx="110109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738" y="1362794"/>
            <a:ext cx="11058525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5313" y="1328886"/>
            <a:ext cx="11001375" cy="512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088" y="1484784"/>
            <a:ext cx="1155382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12304" y="2686342"/>
            <a:ext cx="1800200" cy="91069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61815" y="2686342"/>
            <a:ext cx="1800200" cy="9106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88748" y="2686342"/>
            <a:ext cx="1800200" cy="9106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706100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9987" y="2420888"/>
            <a:ext cx="1728192" cy="87427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46076" y="2420888"/>
            <a:ext cx="1728192" cy="8742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90876" y="2420888"/>
            <a:ext cx="1728192" cy="87427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38856" y="2420888"/>
            <a:ext cx="1728192" cy="87427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1276" y="3888443"/>
            <a:ext cx="1728192" cy="87427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57365" y="3888443"/>
            <a:ext cx="1728192" cy="87427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02165" y="3888443"/>
            <a:ext cx="1728192" cy="87427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50145" y="3888443"/>
            <a:ext cx="1728192" cy="8742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556792"/>
            <a:ext cx="11144250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503712" y="2159708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280779" y="2159708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58468" y="2701574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29135" y="2701574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56869" y="3277307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50115" y="3277307"/>
            <a:ext cx="653998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628800"/>
            <a:ext cx="10344150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991545" y="2204864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890923" y="2204864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93056" y="2803506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24701" y="2803506"/>
            <a:ext cx="6480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484784"/>
            <a:ext cx="11496675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560496" y="2038270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791874" y="2602714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71874" y="3167159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18541" y="3731603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088" y="1556792"/>
            <a:ext cx="1155382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007768" y="2348880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112212" y="2348880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73101" y="2348880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44923" y="3026213"/>
            <a:ext cx="1614973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00056" y="3014924"/>
            <a:ext cx="1102816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21587" y="3014924"/>
            <a:ext cx="1110917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628800"/>
            <a:ext cx="11134725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504809" y="3035093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349609" y="3035093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83920" y="3746293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2025-08-23T06:41:14Z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