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9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27628" b="40890"/>
          <a:stretch/>
        </p:blipFill>
        <p:spPr bwMode="auto">
          <a:xfrm>
            <a:off x="3287688" y="2132856"/>
            <a:ext cx="559057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8643" t="71555"/>
          <a:stretch/>
        </p:blipFill>
        <p:spPr bwMode="auto">
          <a:xfrm>
            <a:off x="4871863" y="4077071"/>
            <a:ext cx="2422228" cy="65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12776"/>
            <a:ext cx="114585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43472" y="29969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60983" y="303081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8494" y="29969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1472" y="29969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288" y="29969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11650" y="29969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12776"/>
            <a:ext cx="115728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19536" y="2420887"/>
            <a:ext cx="936104" cy="911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3536" y="2420887"/>
            <a:ext cx="936104" cy="911887"/>
          </a:xfrm>
          <a:prstGeom prst="rect">
            <a:avLst/>
          </a:prstGeom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5920" y="2420888"/>
            <a:ext cx="2400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5536" y="2420887"/>
            <a:ext cx="936104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39616" y="3815293"/>
            <a:ext cx="1656184" cy="8378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51971" y="3815293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0572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276195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75920" y="274706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328" y="274706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4881" y="328124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5281" y="32663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7689" y="32663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8299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3143672" y="3068960"/>
            <a:ext cx="1080120" cy="136815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112224" y="2996952"/>
            <a:ext cx="1152128" cy="129614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184232" y="2996952"/>
            <a:ext cx="1008112" cy="158417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12776"/>
            <a:ext cx="116109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71464" y="3140968"/>
            <a:ext cx="25202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29153" y="3152257"/>
            <a:ext cx="20828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3660256"/>
            <a:ext cx="208823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5064" y="3671545"/>
            <a:ext cx="20428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2025-08-23T07:27:52Z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