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112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0900" y="3052763"/>
            <a:ext cx="54102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1340768"/>
            <a:ext cx="115728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412776"/>
            <a:ext cx="116300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3442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10394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67246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11061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484784"/>
            <a:ext cx="113157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5918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12776"/>
            <a:ext cx="100298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4277841"/>
            <a:ext cx="111537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84784"/>
            <a:ext cx="115443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2025-08-22T06:21:50Z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