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50" y="3128963"/>
            <a:ext cx="32385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628800"/>
            <a:ext cx="1075372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205481" y="170080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628800"/>
            <a:ext cx="105918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4721" y="2852936"/>
            <a:ext cx="1656184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5743" y="2852936"/>
            <a:ext cx="1656184" cy="8378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26454" y="2852936"/>
            <a:ext cx="1656184" cy="8378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69742" y="2852936"/>
            <a:ext cx="1656184" cy="8378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58187" y="2852936"/>
            <a:ext cx="1656184" cy="837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920115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151784" y="270892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163073" y="339754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9206" y="410874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0027" y="270892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1316" y="339754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47449" y="410874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3" y="1484784"/>
            <a:ext cx="1142047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380945" y="391408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89257" y="391408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8189" y="391408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954405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616280" y="234888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87915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72064" y="148478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2025-08-20T08:45:28Z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