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9025" y="3143250"/>
            <a:ext cx="49339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9251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415480" y="256490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901893" y="3690180"/>
            <a:ext cx="241013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2693" y="2595158"/>
            <a:ext cx="202116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797242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882492" y="2106004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880625" y="2106004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0002" y="2839782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5602" y="2839782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77514" y="3618715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93158" y="3596137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101" y="1412776"/>
            <a:ext cx="90582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46788" y="2610060"/>
            <a:ext cx="335752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68299" y="3738949"/>
            <a:ext cx="201938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3141" y="3727660"/>
            <a:ext cx="168478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623" y="1484784"/>
            <a:ext cx="1163002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748346" y="2045285"/>
            <a:ext cx="460423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800078" y="3185463"/>
            <a:ext cx="605656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993" y="373961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84784"/>
            <a:ext cx="115824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71003" y="3179109"/>
            <a:ext cx="107136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7408" y="3766131"/>
            <a:ext cx="107136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564" y="5459465"/>
            <a:ext cx="107136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2025-08-22T09:54:43Z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