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09863" y="3133725"/>
            <a:ext cx="677227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1010900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343473" y="3078485"/>
            <a:ext cx="43204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134173" y="3078485"/>
            <a:ext cx="43204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41004" y="4725144"/>
            <a:ext cx="43204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83632" y="4725144"/>
            <a:ext cx="43204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43948" y="3078485"/>
            <a:ext cx="43204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34648" y="3078485"/>
            <a:ext cx="43204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31953" y="4725144"/>
            <a:ext cx="51050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84107" y="4725144"/>
            <a:ext cx="43204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64352" y="3078485"/>
            <a:ext cx="43204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416480" y="3078485"/>
            <a:ext cx="43204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976320" y="4725144"/>
            <a:ext cx="51050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344472" y="4725144"/>
            <a:ext cx="43204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1098232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775520" y="321297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480745" y="321297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85995" y="321297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94570" y="380352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75921" y="3803526"/>
            <a:ext cx="95861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05045" y="380352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5" y="1340768"/>
            <a:ext cx="11563350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215680" y="3573016"/>
            <a:ext cx="144016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368080" y="4125466"/>
            <a:ext cx="186382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25280" y="4668391"/>
            <a:ext cx="144016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0513" y="1340768"/>
            <a:ext cx="11610975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351584" y="2752353"/>
            <a:ext cx="129614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075984" y="2752353"/>
            <a:ext cx="129614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09708" y="2752353"/>
            <a:ext cx="150291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9483" y="3295278"/>
            <a:ext cx="69800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95158" y="3838203"/>
            <a:ext cx="160124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5807" y="4381128"/>
            <a:ext cx="88314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37384" y="4381128"/>
            <a:ext cx="104239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71034" y="4381128"/>
            <a:ext cx="104239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95258" y="4390653"/>
            <a:ext cx="166523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988" y="1484784"/>
            <a:ext cx="1163002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439816" y="1484784"/>
            <a:ext cx="73945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135266" y="1484784"/>
            <a:ext cx="73945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68841" y="1484784"/>
            <a:ext cx="73945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49091" y="3123084"/>
            <a:ext cx="134265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9456" y="3664074"/>
            <a:ext cx="73945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23556" y="3664074"/>
            <a:ext cx="73945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07968" y="3121149"/>
            <a:ext cx="151216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5" y="1340768"/>
            <a:ext cx="11525250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948111" y="299695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177211" y="299695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06136" y="299695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29061" y="366370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81886" y="366370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72936" y="366370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00636" y="4339977"/>
            <a:ext cx="97914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58186" y="4339977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25187" y="4330452"/>
            <a:ext cx="70512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48112" y="4987677"/>
            <a:ext cx="72008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96311" y="4987677"/>
            <a:ext cx="101185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912425" y="4987677"/>
            <a:ext cx="79208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43511" y="5661248"/>
            <a:ext cx="90827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24836" y="5642198"/>
            <a:ext cx="725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025186" y="5661248"/>
            <a:ext cx="75274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12776"/>
            <a:ext cx="10248900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207568" y="146573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931718" y="146573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98918" y="146573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8893" y="2103909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27093" y="2122959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27393" y="2103909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91544" y="2795866"/>
            <a:ext cx="7966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63344" y="2795866"/>
            <a:ext cx="7966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39969" y="2795866"/>
            <a:ext cx="68036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20044" y="3443566"/>
            <a:ext cx="7966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15719" y="3443566"/>
            <a:ext cx="67622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468544" y="3443566"/>
            <a:ext cx="7966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81995" y="4130110"/>
            <a:ext cx="47853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697019" y="4130110"/>
            <a:ext cx="7966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210869" y="4806385"/>
            <a:ext cx="7966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630345" y="4806385"/>
            <a:ext cx="62589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400994" y="5464354"/>
            <a:ext cx="7966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039919" y="5483404"/>
            <a:ext cx="7966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63" y="1484784"/>
            <a:ext cx="11572875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647728" y="2852936"/>
            <a:ext cx="115212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416480" y="2824360"/>
            <a:ext cx="1152128" cy="460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63" y="1340768"/>
            <a:ext cx="11572875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55440" y="3491483"/>
            <a:ext cx="1850419" cy="9361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89040" y="3491483"/>
            <a:ext cx="1850419" cy="9361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41690" y="3491483"/>
            <a:ext cx="1850419" cy="9361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46715" y="3491483"/>
            <a:ext cx="1850419" cy="9361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618415" y="3491483"/>
            <a:ext cx="1850419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1412329"/>
            <a:ext cx="10506075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0326" y="1835299"/>
            <a:ext cx="1850419" cy="9361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65351" y="1835299"/>
            <a:ext cx="1850419" cy="9361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8001" y="1835299"/>
            <a:ext cx="1850419" cy="9361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51601" y="1835299"/>
            <a:ext cx="1850419" cy="9361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94726" y="1835299"/>
            <a:ext cx="1850419" cy="9361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1751" y="3483124"/>
            <a:ext cx="1850419" cy="9361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61160" y="3483124"/>
            <a:ext cx="1850419" cy="9361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89426" y="3483124"/>
            <a:ext cx="1850419" cy="9361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23026" y="3483124"/>
            <a:ext cx="1850419" cy="93610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66151" y="3483124"/>
            <a:ext cx="1850419" cy="93610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0801" y="5130949"/>
            <a:ext cx="1850419" cy="93610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55826" y="5130949"/>
            <a:ext cx="1850419" cy="93610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08476" y="5130949"/>
            <a:ext cx="1850419" cy="93610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42076" y="5130949"/>
            <a:ext cx="1850419" cy="93610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85201" y="5130949"/>
            <a:ext cx="1850419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64704"/>
            <a:ext cx="105537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6265" y="1835299"/>
            <a:ext cx="1850419" cy="9361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65674" y="1835299"/>
            <a:ext cx="1850419" cy="9361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93940" y="1835299"/>
            <a:ext cx="1850419" cy="9361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27540" y="1835299"/>
            <a:ext cx="1850419" cy="9361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70665" y="1835299"/>
            <a:ext cx="1850419" cy="9361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6265" y="3483124"/>
            <a:ext cx="1850419" cy="9361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65674" y="3483124"/>
            <a:ext cx="1850419" cy="9361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93940" y="3483124"/>
            <a:ext cx="1850419" cy="9361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27540" y="3483124"/>
            <a:ext cx="1850419" cy="93610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70665" y="3483124"/>
            <a:ext cx="1850419" cy="93610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740" y="5159524"/>
            <a:ext cx="1850419" cy="936104"/>
          </a:xfrm>
          <a:prstGeom prst="rect">
            <a:avLst/>
          </a:prstGeom>
        </p:spPr>
      </p:pic>
      <p:pic>
        <p:nvPicPr>
          <p:cNvPr id="19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6115" y="5157192"/>
            <a:ext cx="2721447" cy="993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21482"/>
            <a:ext cx="11144250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367808" y="2852936"/>
            <a:ext cx="122413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156164" y="2852936"/>
            <a:ext cx="122413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40416" y="2852936"/>
            <a:ext cx="122413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56519" y="3507692"/>
            <a:ext cx="122413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44875" y="3507692"/>
            <a:ext cx="122413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29127" y="3507692"/>
            <a:ext cx="122413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12964" y="4160369"/>
            <a:ext cx="122413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01320" y="4160369"/>
            <a:ext cx="122413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85572" y="4160369"/>
            <a:ext cx="122413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91986" y="4835293"/>
            <a:ext cx="122413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80342" y="4835293"/>
            <a:ext cx="122413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964594" y="4835293"/>
            <a:ext cx="122413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10515600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423592" y="2852936"/>
            <a:ext cx="180020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680176" y="2852936"/>
            <a:ext cx="180020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94842" y="3530269"/>
            <a:ext cx="85214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</Words>
  <Application>Microsoft Office PowerPoint</Application>
  <PresentationFormat>宽屏</PresentationFormat>
  <Paragraphs>1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2025-08-23T06:44:55Z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