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526" y="2881314"/>
            <a:ext cx="11450105" cy="979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7632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16280" y="16288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628800"/>
            <a:ext cx="104489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41585" y="1628800"/>
            <a:ext cx="834735" cy="51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556792"/>
            <a:ext cx="112395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83553" y="1507362"/>
            <a:ext cx="834735" cy="52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976320" y="1556792"/>
            <a:ext cx="1944216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513681"/>
            <a:ext cx="116014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96958" y="4031916"/>
            <a:ext cx="751141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61492" y="5251116"/>
            <a:ext cx="751141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556792"/>
            <a:ext cx="115062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2204864"/>
            <a:ext cx="73448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6561" y="2791095"/>
            <a:ext cx="40832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2025-08-20T08:27:43Z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