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2176464"/>
            <a:ext cx="11089232" cy="220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5138" y="2909888"/>
            <a:ext cx="61817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2776"/>
            <a:ext cx="115157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65031" y="1928121"/>
            <a:ext cx="17281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55840" y="2390965"/>
            <a:ext cx="134873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2053" y="2887676"/>
            <a:ext cx="246832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2453" y="3474699"/>
            <a:ext cx="233812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408" y="3960121"/>
            <a:ext cx="20236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47253" y="3948832"/>
            <a:ext cx="246537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60943" y="4434254"/>
            <a:ext cx="13562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412776"/>
            <a:ext cx="117062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5400" y="34290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91744" y="340642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1611" y="338384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0056" y="5661248"/>
            <a:ext cx="3744416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9576" y="436510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8951"/>
            <a:ext cx="90201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03912" y="2708920"/>
            <a:ext cx="26642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5821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>
            <a:off x="2927648" y="2420888"/>
            <a:ext cx="1584176" cy="93610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555115" y="2852936"/>
            <a:ext cx="2100725" cy="64663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588982" y="2420888"/>
            <a:ext cx="2066858" cy="95955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2025-08-20T06:27:27Z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