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351" y="2538414"/>
            <a:ext cx="11521281" cy="161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45332"/>
            <a:ext cx="115824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68008" y="2401918"/>
            <a:ext cx="568863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0319" y="3203429"/>
            <a:ext cx="146524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556792"/>
            <a:ext cx="115633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98995" y="2398310"/>
            <a:ext cx="480897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65246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9776" y="16288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84784"/>
            <a:ext cx="115443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556792"/>
            <a:ext cx="115633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90303"/>
            <a:ext cx="11582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2276872"/>
            <a:ext cx="47525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865" y="1573882"/>
            <a:ext cx="115347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69668" y="3995539"/>
            <a:ext cx="595437" cy="30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46143" y="4005064"/>
            <a:ext cx="595437" cy="30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9293" y="4014589"/>
            <a:ext cx="595437" cy="30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6368" y="4928989"/>
            <a:ext cx="595437" cy="30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5093" y="4941868"/>
            <a:ext cx="595437" cy="30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628800"/>
            <a:ext cx="107346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117917" y="165137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485900"/>
            <a:ext cx="109347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400" y="1412776"/>
            <a:ext cx="104584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471" y="1628800"/>
            <a:ext cx="10106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93513" y="17008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