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1988" y="3081338"/>
            <a:ext cx="32480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12585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11824" y="2420888"/>
            <a:ext cx="1368152" cy="42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2935" y="3141796"/>
            <a:ext cx="834735" cy="41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2046" y="389271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3957" y="459262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4935" y="4615206"/>
            <a:ext cx="102138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556792"/>
            <a:ext cx="1152525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2713" y="2819069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358" y="2819069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39869" y="2819069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97647" y="2819069"/>
            <a:ext cx="1656184" cy="837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23158" y="2819069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556792"/>
            <a:ext cx="1144905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264352" y="242088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298219" y="3120799"/>
            <a:ext cx="9742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83439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222034" y="2371458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33323" y="3080852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322" y="3816436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0744" y="4516347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84784"/>
            <a:ext cx="115728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27448" y="2996952"/>
            <a:ext cx="7056784" cy="47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54914" y="3719441"/>
            <a:ext cx="7056784" cy="47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2025-08-23T07:36:00Z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