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9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0150" y="3086100"/>
            <a:ext cx="2171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642864"/>
            <a:ext cx="97440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 flipH="1">
            <a:off x="1127448" y="2708920"/>
            <a:ext cx="288032" cy="86409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046560" y="2708920"/>
            <a:ext cx="288032" cy="86409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03747" y="2720209"/>
            <a:ext cx="1552293" cy="852807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727848" y="2765364"/>
            <a:ext cx="1925677" cy="73564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335569" y="2731498"/>
            <a:ext cx="1144807" cy="76951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040216" y="2708920"/>
            <a:ext cx="1751620" cy="86409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3632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5440" y="2564904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8329" y="2564904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49929" y="2564904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59263" y="2564904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729" y="3953437"/>
            <a:ext cx="1656184" cy="8378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9618" y="3953437"/>
            <a:ext cx="1656184" cy="8378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61218" y="3953437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84784"/>
            <a:ext cx="115824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83588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0344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40768"/>
            <a:ext cx="1147762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60865" y="207213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41220" y="207213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624" y="268995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3846" y="268995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7490" y="329955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0912" y="388657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36423" y="447359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7798" y="2094715"/>
            <a:ext cx="12408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40768"/>
            <a:ext cx="111728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125361" y="39330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80206" y="456523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368" y="3933055"/>
            <a:ext cx="12961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9139" y="4565233"/>
            <a:ext cx="159340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2025-08-20T06:40:57Z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