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1276" y="2905125"/>
            <a:ext cx="11413356" cy="9489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23988"/>
            <a:ext cx="10563225" cy="401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1775520" y="5013176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4685201" y="5001887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16764" y="5013176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840416" y="4990598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08162"/>
            <a:ext cx="10887075" cy="302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8400256" y="1484784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1484784"/>
            <a:ext cx="11582400" cy="244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10416480" y="3501008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50" y="1412776"/>
            <a:ext cx="11620500" cy="501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3215680" y="2761958"/>
            <a:ext cx="2592288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3689814" y="3394136"/>
            <a:ext cx="2592288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75520" y="4026314"/>
            <a:ext cx="4536504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75520" y="4634166"/>
            <a:ext cx="3024336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252391" y="5256803"/>
            <a:ext cx="2592288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266523" y="5268092"/>
            <a:ext cx="2592288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57874" y="5900270"/>
            <a:ext cx="760404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2025-08-23T07:10:43Z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