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4" d="100"/>
          <a:sy n="74" d="100"/>
        </p:scale>
        <p:origin x="54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2988" y="3081338"/>
            <a:ext cx="24860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535807"/>
            <a:ext cx="105441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2927648" y="2780928"/>
            <a:ext cx="83473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36981" y="2814795"/>
            <a:ext cx="83473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7381" y="2758351"/>
            <a:ext cx="83473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6492" y="3548573"/>
            <a:ext cx="83473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25692" y="3525995"/>
            <a:ext cx="83473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0937" y="3582440"/>
            <a:ext cx="83473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484784"/>
            <a:ext cx="115919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5920" y="2708920"/>
            <a:ext cx="936104" cy="9118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67386" y="2708920"/>
            <a:ext cx="936104" cy="9118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26320" y="4300654"/>
            <a:ext cx="867922" cy="9118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5164" y="4289365"/>
            <a:ext cx="878668" cy="911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368" y="1484784"/>
            <a:ext cx="101727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7853553" y="1556792"/>
            <a:ext cx="834735" cy="45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414463"/>
            <a:ext cx="113442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3985191" y="4149080"/>
            <a:ext cx="79208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52568" y="3460458"/>
            <a:ext cx="1403672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0968" y="4149080"/>
            <a:ext cx="1289248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4835" y="4826413"/>
            <a:ext cx="834735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" y="1484784"/>
            <a:ext cx="116395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矩形 2"/>
          <p:cNvSpPr/>
          <p:nvPr/>
        </p:nvSpPr>
        <p:spPr bwMode="white">
          <a:xfrm>
            <a:off x="1154300" y="2348880"/>
            <a:ext cx="10657184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39810" y="3093947"/>
            <a:ext cx="10844821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424" y="3850303"/>
            <a:ext cx="10801200" cy="37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2025-08-23T07:03:00Z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