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1763" y="3062288"/>
            <a:ext cx="68484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366838"/>
            <a:ext cx="116014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2966572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70215" y="2958811"/>
            <a:ext cx="11101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3415" y="3636144"/>
            <a:ext cx="2232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9815" y="3643905"/>
            <a:ext cx="122064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9946" y="4979522"/>
            <a:ext cx="265026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392" y="4979522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11424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49913" y="2132856"/>
            <a:ext cx="236596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9156" y="2121567"/>
            <a:ext cx="21250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1024" y="2132856"/>
            <a:ext cx="218898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2001" y="2787612"/>
            <a:ext cx="24217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340768"/>
            <a:ext cx="114871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06010" y="363373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18721" y="36450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4471" y="36450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12776"/>
            <a:ext cx="115728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96200" y="145452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62333" y="210928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3792" y="28091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5373216"/>
            <a:ext cx="113633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663" y="1337667"/>
            <a:ext cx="114966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直接连接符 8"/>
          <p:cNvCxnSpPr/>
          <p:nvPr/>
        </p:nvCxnSpPr>
        <p:spPr>
          <a:xfrm>
            <a:off x="2279576" y="2996952"/>
            <a:ext cx="1728192" cy="12961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336020" y="3573016"/>
            <a:ext cx="1743756" cy="4482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31904" y="2924944"/>
            <a:ext cx="3096344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6600056" y="2996952"/>
            <a:ext cx="1800200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351584" y="4308872"/>
            <a:ext cx="1728192" cy="6322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2731132" y="2996952"/>
            <a:ext cx="1276636" cy="197555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934012" y="4220757"/>
            <a:ext cx="2181613" cy="62341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6983879" y="4293096"/>
            <a:ext cx="1416377" cy="661439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49" name="矩形 48"/>
          <p:cNvSpPr/>
          <p:nvPr/>
        </p:nvSpPr>
        <p:spPr bwMode="white">
          <a:xfrm>
            <a:off x="2567608" y="54452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5263183" y="544522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634908" y="5435699"/>
            <a:ext cx="12694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0157809" y="5445224"/>
            <a:ext cx="12667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0997"/>
            <a:ext cx="102108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135560" y="2953519"/>
            <a:ext cx="72008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7760" y="2972569"/>
            <a:ext cx="408012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1435" y="296304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6485" y="2963044"/>
            <a:ext cx="30393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7935" y="3572644"/>
            <a:ext cx="72008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0135" y="3591694"/>
            <a:ext cx="408012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55235" y="3573017"/>
            <a:ext cx="712390" cy="33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8910" y="35916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568" y="4221088"/>
            <a:ext cx="576064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50136" y="4220344"/>
            <a:ext cx="412204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2810" y="422034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79335" y="4221153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8435" y="4839469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8285" y="4839469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59960" y="48489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07910" y="48489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802185" y="54585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50135" y="54585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74285" y="5468119"/>
            <a:ext cx="649907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955585" y="5458594"/>
            <a:ext cx="448741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9917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631504" y="1412777"/>
            <a:ext cx="792088" cy="388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9620" y="15038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6447" y="1412776"/>
            <a:ext cx="451098" cy="37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9295" y="15038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8795" y="2142009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1892" y="2142009"/>
            <a:ext cx="540668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8044" y="2060849"/>
            <a:ext cx="726107" cy="38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336" y="2151534"/>
            <a:ext cx="463774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1195" y="270398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8820" y="2708921"/>
            <a:ext cx="360040" cy="368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570" y="278018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8495" y="2770659"/>
            <a:ext cx="508942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76445" y="27611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51645" y="33707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94845" y="3410015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42770" y="342788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68408" y="3399309"/>
            <a:ext cx="415777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6895" y="40565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47620" y="403748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46945" y="4704234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61370" y="4653137"/>
            <a:ext cx="642342" cy="36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85620" y="4694709"/>
            <a:ext cx="589334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23895" y="4694709"/>
            <a:ext cx="360040" cy="307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918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006402" y="26708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2477" y="26708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7127" y="26708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2677" y="26708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8777" y="33375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1527" y="33375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6177" y="33375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9827" y="333757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544" y="458534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54377" y="458534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4277" y="458534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6977" y="458534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31404"/>
            <a:ext cx="115919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439" y="3324225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69989" y="3324225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2639" y="3324225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46714" y="3324225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99364" y="3324225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5441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426" y="1753766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2026" y="1753766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4676" y="1753766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8276" y="1753766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1401" y="1753766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376" y="3506366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2976" y="3506366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5626" y="3506366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9226" y="3506366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2351" y="3506366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901" y="5268491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2501" y="5268491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5151" y="5268491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8751" y="5268491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1876" y="5268491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537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131" y="1816249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6731" y="1816249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806" y="1816249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4406" y="1816249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7531" y="1816249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556" y="3578374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156" y="3578374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806" y="3578374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4406" y="3578374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7531" y="3578374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81" y="5359549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7681" y="5359549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0331" y="5359549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3931" y="5359549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8006" y="5359549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35843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33273" y="35843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7928" y="35843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893113" y="2780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45838" y="2780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063" y="349530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2025-08-23T06:43:15Z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