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15548" b="40550"/>
          <a:stretch/>
        </p:blipFill>
        <p:spPr bwMode="auto">
          <a:xfrm>
            <a:off x="2999656" y="2348880"/>
            <a:ext cx="6177880" cy="135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74609" t="72050"/>
          <a:stretch/>
        </p:blipFill>
        <p:spPr bwMode="auto">
          <a:xfrm>
            <a:off x="5159896" y="4355976"/>
            <a:ext cx="1857400" cy="63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109347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2178012"/>
            <a:ext cx="9361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27465" y="2178012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896" y="2178012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4488" y="2686012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5571" y="2640856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9543" y="2652145"/>
            <a:ext cx="8009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556792"/>
            <a:ext cx="116300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9856" y="253632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6515" y="2492896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61365" y="2492896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9448" y="3788296"/>
            <a:ext cx="811585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52384" y="3807346"/>
            <a:ext cx="864096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1156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43672" y="2132856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84032" y="2110278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6566" y="2110278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4961" y="2606989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5321" y="2584411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7855" y="2584411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84784"/>
            <a:ext cx="115252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25150" y="20834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52184" y="20608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3861" y="304298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4762" y="30316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556792"/>
            <a:ext cx="115538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32104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05348" y="203092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2815" y="295661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96566"/>
            <a:ext cx="116395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37597" y="3008241"/>
            <a:ext cx="101869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2025-08-23T07:31:48Z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