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36" r:id="rId8"/>
    <p:sldId id="337" r:id="rId9"/>
    <p:sldId id="338" r:id="rId10"/>
    <p:sldId id="339" r:id="rId11"/>
    <p:sldId id="340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4" d="100"/>
          <a:sy n="84" d="100"/>
        </p:scale>
        <p:origin x="-510" y="-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2819401"/>
            <a:ext cx="11233248" cy="1073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556792"/>
            <a:ext cx="1022985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7421505" y="3861048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437729" y="4581128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5275" y="1484784"/>
            <a:ext cx="11601450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839416" y="2299450"/>
            <a:ext cx="216024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1512540"/>
            <a:ext cx="11620500" cy="407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295132" y="3656313"/>
            <a:ext cx="108890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648821" y="4672313"/>
            <a:ext cx="6751435" cy="136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0289" y="5383513"/>
            <a:ext cx="1227200" cy="61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1482452"/>
            <a:ext cx="11620500" cy="331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3719736" y="3717032"/>
            <a:ext cx="108012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0513" y="1556792"/>
            <a:ext cx="11610975" cy="260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196279" y="1594933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84784"/>
            <a:ext cx="10506075" cy="258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9725761" y="1556792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3" y="1484784"/>
            <a:ext cx="11649075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983432" y="2166723"/>
            <a:ext cx="1080120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67343" y="2877923"/>
            <a:ext cx="1080120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475" y="1484784"/>
            <a:ext cx="1144905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1664" y="2924944"/>
            <a:ext cx="5781675" cy="277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9900" y="1885950"/>
            <a:ext cx="6172200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1483221"/>
            <a:ext cx="9029700" cy="280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8256240" y="1556792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</Words>
  <Application>Microsoft Office PowerPoint</Application>
  <PresentationFormat>自定义</PresentationFormat>
  <Paragraphs>1</Paragraphs>
  <Slides>11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2025-08-20T08:47:40Z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