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r="20244" b="43483"/>
          <a:stretch/>
        </p:blipFill>
        <p:spPr bwMode="auto">
          <a:xfrm>
            <a:off x="3071664" y="2324100"/>
            <a:ext cx="6176168" cy="1248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66738" t="72810"/>
          <a:stretch/>
        </p:blipFill>
        <p:spPr bwMode="auto">
          <a:xfrm>
            <a:off x="5087888" y="4149080"/>
            <a:ext cx="2575769" cy="600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484784"/>
            <a:ext cx="1152525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893113" y="220486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087869" y="218228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40669" y="2132856"/>
            <a:ext cx="623883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48383"/>
            <a:ext cx="10772775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3432" y="2636912"/>
            <a:ext cx="1656184" cy="8378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17032" y="2636912"/>
            <a:ext cx="1656184" cy="8378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39343" y="2636912"/>
            <a:ext cx="1656184" cy="8378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50365" y="2636912"/>
            <a:ext cx="1656184" cy="83784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38810" y="2636912"/>
            <a:ext cx="1656184" cy="837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510283"/>
            <a:ext cx="1148715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19936" y="232630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896200" y="232630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1215" y="231501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08647" y="290203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84911" y="290203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09926" y="289074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56792"/>
            <a:ext cx="93726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711624" y="2348880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698468" y="2315013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7776" y="2329829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74107" y="2954951"/>
            <a:ext cx="72008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10623" y="2963770"/>
            <a:ext cx="62959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481138"/>
            <a:ext cx="11630025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253153" y="218589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092913" y="384536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559818"/>
            <a:ext cx="75628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672064" y="153782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2025-08-23T07:29:37Z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