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59" y="2847976"/>
            <a:ext cx="11449273" cy="104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84784"/>
            <a:ext cx="113157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03895" y="2947522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20338" y="3466811"/>
            <a:ext cx="198377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156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30689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58071" y="30689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5182" y="30689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4337" y="30689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4471" y="37801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46782" y="37801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8248" y="3780160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43048" y="37801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58338" y="44800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0649" y="44800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07760" y="44800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76915" y="44800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56792"/>
            <a:ext cx="117348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62970" y="234888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31704" y="234888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2495" y="234888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9038" y="234888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3188" y="234888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7038" y="290133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20988" y="2910855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59338" y="2910855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4140" y="290133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2344" y="2910855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67819" y="3558555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72919" y="3539505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53694" y="4063380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72444" y="4587255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16757"/>
            <a:ext cx="98393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26899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14517" y="26899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528" y="3213825"/>
            <a:ext cx="40324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89439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151784" y="319400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925561" y="319400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3261" y="3727406"/>
            <a:ext cx="133273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9661" y="4117931"/>
            <a:ext cx="2032603" cy="16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2025-08-22T03:39:40Z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