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0138" y="3052763"/>
            <a:ext cx="2371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2109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2348880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05087" y="233759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7976" y="229243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0509" y="29584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0332" y="29359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4955" y="2947191"/>
            <a:ext cx="6309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58420" y="3568080"/>
            <a:ext cx="7357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2021" y="3579368"/>
            <a:ext cx="6748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7049" y="2614334"/>
            <a:ext cx="1800200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92544" y="2564904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7473" y="4021170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59646" y="4009881"/>
            <a:ext cx="872290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84784"/>
            <a:ext cx="11506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316354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98983" y="37844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5840" y="380821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556792"/>
            <a:ext cx="113157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42532" y="2254294"/>
            <a:ext cx="18453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25361" y="2254294"/>
            <a:ext cx="16988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7599" y="2254294"/>
            <a:ext cx="20689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252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83632" y="3933056"/>
            <a:ext cx="6480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12165" y="3933056"/>
            <a:ext cx="6480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0698" y="3933056"/>
            <a:ext cx="6480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556792"/>
            <a:ext cx="114871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0854" y="2193575"/>
            <a:ext cx="1089578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7654" y="2814795"/>
            <a:ext cx="1089578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</Words>
  <Application>Microsoft Office PowerPoint</Application>
  <PresentationFormat>宽屏</PresentationFormat>
  <Paragraphs>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