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F4FD"/>
    <a:srgbClr val="E8F4F8"/>
    <a:srgbClr val="DBEFF5"/>
    <a:srgbClr val="D3EDED"/>
    <a:srgbClr val="C6E6F0"/>
    <a:srgbClr val="BDE2ED"/>
    <a:srgbClr val="FF00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352" y="2838451"/>
            <a:ext cx="11593288" cy="107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484784"/>
            <a:ext cx="11553825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 bwMode="white">
          <a:xfrm>
            <a:off x="5810921" y="4126340"/>
            <a:ext cx="357087" cy="355222"/>
          </a:xfrm>
          <a:prstGeom prst="rect">
            <a:avLst/>
          </a:prstGeom>
          <a:solidFill>
            <a:srgbClr val="E1F4FD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D3EDED"/>
              </a:solidFill>
            </a:endParaRPr>
          </a:p>
        </p:txBody>
      </p:sp>
      <p:sp>
        <p:nvSpPr>
          <p:cNvPr id="5" name="矩形 4"/>
          <p:cNvSpPr/>
          <p:nvPr/>
        </p:nvSpPr>
        <p:spPr bwMode="white">
          <a:xfrm>
            <a:off x="6096000" y="4973712"/>
            <a:ext cx="432047" cy="379010"/>
          </a:xfrm>
          <a:prstGeom prst="rect">
            <a:avLst/>
          </a:prstGeom>
          <a:solidFill>
            <a:srgbClr val="E1F4FD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D3EDED"/>
              </a:solidFill>
            </a:endParaRPr>
          </a:p>
        </p:txBody>
      </p:sp>
      <p:sp>
        <p:nvSpPr>
          <p:cNvPr id="7" name="矩形 6"/>
          <p:cNvSpPr/>
          <p:nvPr/>
        </p:nvSpPr>
        <p:spPr bwMode="white">
          <a:xfrm>
            <a:off x="6214616" y="5307558"/>
            <a:ext cx="389749" cy="144016"/>
          </a:xfrm>
          <a:prstGeom prst="rect">
            <a:avLst/>
          </a:prstGeom>
          <a:solidFill>
            <a:srgbClr val="DBEFF5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D3EDED"/>
              </a:solidFill>
            </a:endParaRPr>
          </a:p>
        </p:txBody>
      </p:sp>
      <p:sp>
        <p:nvSpPr>
          <p:cNvPr id="8" name="矩形 7"/>
          <p:cNvSpPr/>
          <p:nvPr/>
        </p:nvSpPr>
        <p:spPr bwMode="white">
          <a:xfrm>
            <a:off x="3601121" y="2659490"/>
            <a:ext cx="478655" cy="265454"/>
          </a:xfrm>
          <a:prstGeom prst="rect">
            <a:avLst/>
          </a:prstGeom>
          <a:solidFill>
            <a:srgbClr val="E1F4FD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D3EDED"/>
              </a:solidFill>
            </a:endParaRPr>
          </a:p>
        </p:txBody>
      </p:sp>
      <p:sp>
        <p:nvSpPr>
          <p:cNvPr id="9" name="矩形 8"/>
          <p:cNvSpPr/>
          <p:nvPr/>
        </p:nvSpPr>
        <p:spPr bwMode="white">
          <a:xfrm>
            <a:off x="3436021" y="2913490"/>
            <a:ext cx="478655" cy="265454"/>
          </a:xfrm>
          <a:prstGeom prst="rect">
            <a:avLst/>
          </a:prstGeom>
          <a:solidFill>
            <a:srgbClr val="E1F4FD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D3EDED"/>
              </a:solidFill>
            </a:endParaRPr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76120" y="3769990"/>
            <a:ext cx="10801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28770" y="3760465"/>
            <a:ext cx="115971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85845" y="4246240"/>
            <a:ext cx="98256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28920" y="424624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33245" y="472249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09620" y="4722490"/>
            <a:ext cx="11867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530474"/>
            <a:ext cx="1153477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552384" y="2305447"/>
            <a:ext cx="194421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961209" y="3093423"/>
            <a:ext cx="127069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6711" y="3096022"/>
            <a:ext cx="155481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49685"/>
            <a:ext cx="11191875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400256" y="1988840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266906" y="298477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8081" y="394679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78581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791744" y="2082930"/>
            <a:ext cx="18002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81699" y="2087701"/>
            <a:ext cx="128650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9166" y="2633731"/>
            <a:ext cx="18002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59121" y="2625623"/>
            <a:ext cx="128650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35300" y="3167489"/>
            <a:ext cx="18002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81699" y="3144912"/>
            <a:ext cx="128650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91744" y="3709355"/>
            <a:ext cx="18002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81699" y="3675489"/>
            <a:ext cx="128650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484784"/>
            <a:ext cx="1163002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27448" y="208770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647728" y="2065122"/>
            <a:ext cx="101249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32" y="2561833"/>
            <a:ext cx="165618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7928" y="2550544"/>
            <a:ext cx="100811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4558" y="3035967"/>
            <a:ext cx="162505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0246" y="3035966"/>
            <a:ext cx="168776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91744" y="3510100"/>
            <a:ext cx="280831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2025-08-23T07:07:11Z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