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20742" b="43301"/>
          <a:stretch/>
        </p:blipFill>
        <p:spPr bwMode="auto">
          <a:xfrm>
            <a:off x="3143672" y="2276872"/>
            <a:ext cx="604701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72652" t="69299"/>
          <a:stretch/>
        </p:blipFill>
        <p:spPr bwMode="auto">
          <a:xfrm>
            <a:off x="5735960" y="4221088"/>
            <a:ext cx="2086571" cy="70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84784"/>
            <a:ext cx="1157287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16080" y="220486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30124" y="21935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2124" y="28031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4080" y="3412777"/>
            <a:ext cx="122019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84784"/>
            <a:ext cx="116205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31504" y="2492896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89246" y="2466044"/>
            <a:ext cx="936104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14615" y="2492896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5149" y="3791118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152" y="1484784"/>
            <a:ext cx="88392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36239" y="2686342"/>
            <a:ext cx="173948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61394" y="2686342"/>
            <a:ext cx="179890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9576" y="3160476"/>
            <a:ext cx="172819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7528" y="3160476"/>
            <a:ext cx="16887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6017" y="3657187"/>
            <a:ext cx="169817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84784"/>
            <a:ext cx="1163955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23592" y="350100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484784"/>
            <a:ext cx="116300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032104" y="14847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7393" y="3889317"/>
            <a:ext cx="27003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2025-08-23T07:28:44Z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