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510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3105150"/>
            <a:ext cx="56388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296913"/>
            <a:ext cx="10544175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199456" y="378904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197589" y="378904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31189" y="378904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77678" y="378904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67722" y="378904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" y="1397868"/>
            <a:ext cx="11563350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688288" y="148478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919536" y="207180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93224" y="3302295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894" y="1484784"/>
            <a:ext cx="1053465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254482" y="157937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3" y="1412776"/>
            <a:ext cx="11534775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803033" y="2033996"/>
            <a:ext cx="128485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993078" y="203399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5440" y="2666174"/>
            <a:ext cx="172819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24506" y="3885374"/>
            <a:ext cx="133133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340768"/>
            <a:ext cx="116205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816080" y="1352057"/>
            <a:ext cx="66744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745503" y="1961656"/>
            <a:ext cx="66744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3591" y="2571256"/>
            <a:ext cx="66744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19547" y="3192145"/>
            <a:ext cx="66744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70659" y="3192145"/>
            <a:ext cx="66744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47281" y="3801745"/>
            <a:ext cx="66744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713" y="1484784"/>
            <a:ext cx="11458575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583832" y="2204864"/>
            <a:ext cx="216024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464152" y="2204864"/>
            <a:ext cx="216024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自定义</PresentationFormat>
  <Paragraphs>0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2025-08-22T10:08:12Z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