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4" d="100"/>
          <a:sy n="74" d="100"/>
        </p:scale>
        <p:origin x="54" y="18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391" y="2438400"/>
            <a:ext cx="11161241" cy="1738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435993"/>
            <a:ext cx="1154430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672064" y="141277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864" y="1484784"/>
            <a:ext cx="9753600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740985" y="148839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184232" y="146581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" y="1484784"/>
            <a:ext cx="11658600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456040" y="148478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107063" y="2771718"/>
            <a:ext cx="67757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7418" y="3426474"/>
            <a:ext cx="281629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543050"/>
            <a:ext cx="1158240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215680" y="2288161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593902" y="2288161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63" y="1484784"/>
            <a:ext cx="11496675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529705"/>
            <a:ext cx="1117282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361454" y="165498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503499" y="234360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98520" y="3066097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138" y="1431404"/>
            <a:ext cx="11515725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799856" y="301953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604212" y="306468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65989" y="373073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70345" y="377588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484784"/>
            <a:ext cx="1162050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10490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423592" y="2947522"/>
            <a:ext cx="64807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216659" y="2970100"/>
            <a:ext cx="64807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68408" y="2852936"/>
            <a:ext cx="64807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23592" y="3613566"/>
            <a:ext cx="64807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16659" y="3636144"/>
            <a:ext cx="64807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68408" y="3518980"/>
            <a:ext cx="64807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8" y="1484784"/>
            <a:ext cx="11325225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椭圆 3"/>
          <p:cNvSpPr/>
          <p:nvPr/>
        </p:nvSpPr>
        <p:spPr>
          <a:xfrm>
            <a:off x="1199456" y="2276872"/>
            <a:ext cx="432048" cy="447613"/>
          </a:xfrm>
          <a:prstGeom prst="ellipse">
            <a:avLst/>
          </a:prstGeom>
          <a:noFill/>
          <a:ln w="730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548196" y="2307352"/>
            <a:ext cx="432048" cy="447613"/>
          </a:xfrm>
          <a:prstGeom prst="ellipse">
            <a:avLst/>
          </a:prstGeom>
          <a:noFill/>
          <a:ln w="730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344736" y="2276872"/>
            <a:ext cx="432048" cy="447613"/>
          </a:xfrm>
          <a:prstGeom prst="ellipse">
            <a:avLst/>
          </a:prstGeom>
          <a:noFill/>
          <a:ln w="730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191836" y="2985532"/>
            <a:ext cx="432048" cy="447613"/>
          </a:xfrm>
          <a:prstGeom prst="ellipse">
            <a:avLst/>
          </a:prstGeom>
          <a:noFill/>
          <a:ln w="730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563436" y="3000772"/>
            <a:ext cx="432048" cy="447613"/>
          </a:xfrm>
          <a:prstGeom prst="ellipse">
            <a:avLst/>
          </a:prstGeom>
          <a:noFill/>
          <a:ln w="730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866456" y="2977912"/>
            <a:ext cx="432048" cy="447613"/>
          </a:xfrm>
          <a:prstGeom prst="ellipse">
            <a:avLst/>
          </a:prstGeom>
          <a:noFill/>
          <a:ln w="730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214696" y="3717052"/>
            <a:ext cx="432048" cy="447613"/>
          </a:xfrm>
          <a:prstGeom prst="ellipse">
            <a:avLst/>
          </a:prstGeom>
          <a:noFill/>
          <a:ln w="730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68208" y="2295922"/>
            <a:ext cx="172819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68208" y="3010297"/>
            <a:ext cx="172819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968208" y="3705622"/>
            <a:ext cx="172819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63" y="1520924"/>
            <a:ext cx="11572875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295800" y="292494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349497" y="488709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5440" y="4581128"/>
            <a:ext cx="7632848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3915" y="5238353"/>
            <a:ext cx="6172125" cy="134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2025-08-23T07:02:32Z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