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2833689"/>
            <a:ext cx="11377264" cy="1063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54006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4867" y="1700808"/>
            <a:ext cx="54197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264449" y="272020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58388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2708920"/>
            <a:ext cx="67627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957009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608212"/>
            <a:ext cx="107346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951984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73696"/>
            <a:ext cx="108299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22834" y="1545503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771650"/>
            <a:ext cx="115919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1514475"/>
            <a:ext cx="113728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24210" y="37057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24299" y="42588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3766" y="47894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4255" y="481205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2025-08-22T04:01:18Z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