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6775" y="3090863"/>
            <a:ext cx="28384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10097"/>
            <a:ext cx="111252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85001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71757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7091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0913" y="29697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2335" y="2969769"/>
            <a:ext cx="7137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4514" y="2969769"/>
            <a:ext cx="72120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9625" y="3579369"/>
            <a:ext cx="8060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6913" y="360194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74513" y="360194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458" y="1628800"/>
            <a:ext cx="111061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4151" y="276963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6507" y="2769639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0151" y="2769639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61218" y="2769639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10996" y="2769639"/>
            <a:ext cx="1656184" cy="8378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44715" y="2769639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477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93958" y="373927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1185" y="439403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556792"/>
            <a:ext cx="116300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8639" y="22994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3262" y="2299450"/>
            <a:ext cx="287715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36560" y="2288161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983" y="2931627"/>
            <a:ext cx="197366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548730"/>
            <a:ext cx="111728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87488" y="364502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08466" y="42094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910" y="477391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688" y="1484784"/>
            <a:ext cx="11858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11084" y="1518651"/>
            <a:ext cx="13413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18907" y="1518650"/>
            <a:ext cx="13413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752" y="2150828"/>
            <a:ext cx="13413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2025-08-23T07:24:14Z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