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114675"/>
            <a:ext cx="22860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556792"/>
            <a:ext cx="116586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55841" y="2742787"/>
            <a:ext cx="79208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88488" y="2348880"/>
            <a:ext cx="792088" cy="4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108" y="3420121"/>
            <a:ext cx="79208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4818" y="3068960"/>
            <a:ext cx="12597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264" y="4108743"/>
            <a:ext cx="79208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24464" y="371703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628800"/>
            <a:ext cx="1161097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1504" y="2780928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7104" y="4271061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0895" y="2742788"/>
            <a:ext cx="887044" cy="8640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10140" y="2754076"/>
            <a:ext cx="875455" cy="852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1402035"/>
            <a:ext cx="1124902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24392" y="22048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57014" y="355953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7609" y="558024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92349"/>
            <a:ext cx="116014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32304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2025-08-20T08:56:39Z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