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3" y="2843214"/>
            <a:ext cx="11161241" cy="103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86247"/>
            <a:ext cx="115157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35560" y="3212976"/>
            <a:ext cx="367240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95400"/>
            <a:ext cx="114966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036" y="1556792"/>
            <a:ext cx="104775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96200" y="219357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95239"/>
            <a:ext cx="102870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1991544" y="2564904"/>
            <a:ext cx="2016224" cy="57606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014122" y="2492896"/>
            <a:ext cx="1993646" cy="70418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002833" y="3784104"/>
            <a:ext cx="2004935" cy="493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94211" y="2474592"/>
            <a:ext cx="2654117" cy="1830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07011" y="3197081"/>
            <a:ext cx="1913325" cy="591959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229589" y="3140968"/>
            <a:ext cx="1890747" cy="67700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01832" y="1518651"/>
            <a:ext cx="39067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942" y="2828162"/>
            <a:ext cx="500305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2025-08-20T07:44:27Z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