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293" y="2909889"/>
            <a:ext cx="11527347" cy="951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1148715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616280" y="2534645"/>
            <a:ext cx="25922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50591" y="304264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8147" y="350548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8635" y="4036067"/>
            <a:ext cx="119969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84784"/>
            <a:ext cx="111252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063552" y="386104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527374" y="388362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9817" y="387233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1287735"/>
            <a:ext cx="1129665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412776"/>
            <a:ext cx="1156335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2025-08-23T07:00:02Z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