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362200"/>
            <a:ext cx="11582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006" y="1484784"/>
            <a:ext cx="116776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037797" y="2193575"/>
            <a:ext cx="8962859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57259" y="2830358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352153"/>
            <a:ext cx="1159192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51802" y="3455852"/>
            <a:ext cx="2155966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83832" y="3455852"/>
            <a:ext cx="2304256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112395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2708920"/>
            <a:ext cx="111537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1343472" y="1419791"/>
            <a:ext cx="151216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3712" y="1419791"/>
            <a:ext cx="144016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9536" y="2708920"/>
            <a:ext cx="1584176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88514" y="2708920"/>
            <a:ext cx="135150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89847" y="2708920"/>
            <a:ext cx="116639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13669" y="2708920"/>
            <a:ext cx="1194899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58290" y="1419791"/>
            <a:ext cx="3129998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84784"/>
            <a:ext cx="111633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184232" y="2130006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15165" y="3394362"/>
            <a:ext cx="101106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57325"/>
            <a:ext cx="1159192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412776"/>
            <a:ext cx="1167765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84784"/>
            <a:ext cx="115919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484784"/>
            <a:ext cx="116109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037129" y="4941168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94907" y="4941168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6551" y="4941168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44328" y="4941168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484784"/>
            <a:ext cx="116300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360" y="3401541"/>
            <a:ext cx="101250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8112224" y="1484784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7968" y="3449051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484784"/>
            <a:ext cx="11649075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88846" y="2026981"/>
            <a:ext cx="1103980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3068" y="2584632"/>
            <a:ext cx="11265579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779" y="3149077"/>
            <a:ext cx="5948277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556792"/>
            <a:ext cx="116205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1412776"/>
            <a:ext cx="11668125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039475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657" y="1432632"/>
            <a:ext cx="110109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12776"/>
            <a:ext cx="11134725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115" y="1421708"/>
            <a:ext cx="1108710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412776"/>
            <a:ext cx="116395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52753" y="2132856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4042" y="267472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753" y="3273033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761" y="379232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12776"/>
            <a:ext cx="115919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5292" y="2564904"/>
            <a:ext cx="1728192" cy="8742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01381" y="2564904"/>
            <a:ext cx="1728192" cy="8742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3603" y="2564904"/>
            <a:ext cx="1728192" cy="8742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80376" y="2564904"/>
            <a:ext cx="1728192" cy="8742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5292" y="3998592"/>
            <a:ext cx="1728192" cy="8742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01381" y="3998592"/>
            <a:ext cx="1728192" cy="8742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3603" y="3998592"/>
            <a:ext cx="1728192" cy="8742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80376" y="3998592"/>
            <a:ext cx="1728192" cy="874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363" y="1484784"/>
            <a:ext cx="1172527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81395" y="2204864"/>
            <a:ext cx="451421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11706" y="2204864"/>
            <a:ext cx="451421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8407" y="2769639"/>
            <a:ext cx="451421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2807" y="2769639"/>
            <a:ext cx="451421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3474" y="2769639"/>
            <a:ext cx="451421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31429" y="2205195"/>
            <a:ext cx="451421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02985" y="3322794"/>
            <a:ext cx="451421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49652" y="3887238"/>
            <a:ext cx="451421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556792"/>
            <a:ext cx="11687175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608168" y="2265583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88435" y="2265583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6080" y="2807450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39902" y="2807450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8008" y="3360606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80541" y="3360606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484784"/>
            <a:ext cx="116776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884" y="3356992"/>
            <a:ext cx="1093470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767408" y="5085184"/>
            <a:ext cx="978751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7957" y="5085184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3824" y="5085184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2936" y="5085184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10" y="1412776"/>
            <a:ext cx="107632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403523" y="2060848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33923" y="2060848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6160" y="2060848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7834" y="2060848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05034" y="2749471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30634" y="2670449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8248" y="2706070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69777" y="2670449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95600" y="3381649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85734" y="3381649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36160" y="3381649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88312" y="3381649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61065" y="3979960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75520" y="4679871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447800"/>
            <a:ext cx="1163955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281334" y="2891077"/>
            <a:ext cx="6575306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30311" y="3534544"/>
            <a:ext cx="136123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824" y="4859371"/>
            <a:ext cx="676875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自定义</PresentationFormat>
  <Paragraphs>0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2025-08-23T03:59:14Z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