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900239"/>
            <a:ext cx="11521280" cy="277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484784"/>
            <a:ext cx="117443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00814" y="3728321"/>
            <a:ext cx="808747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96014" y="4191166"/>
            <a:ext cx="853629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148" y="4622877"/>
            <a:ext cx="84261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858" y="5074433"/>
            <a:ext cx="8293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363935"/>
            <a:ext cx="1163955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67808" y="3093423"/>
            <a:ext cx="2160240" cy="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63033" y="3986014"/>
            <a:ext cx="2160240" cy="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083" y="4862314"/>
            <a:ext cx="2160240" cy="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8157"/>
            <a:ext cx="116109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408368" y="2564904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42234" y="3603481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6456" y="4149080"/>
            <a:ext cx="67754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2723" y="4160369"/>
            <a:ext cx="7137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2025-08-23T07:30:54Z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