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30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2847975"/>
            <a:ext cx="11593288" cy="1061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4581128"/>
            <a:ext cx="111156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408" y="1412776"/>
            <a:ext cx="111252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5159896" y="2564904"/>
            <a:ext cx="1080120" cy="12961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548207" y="2564904"/>
            <a:ext cx="1019401" cy="39083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04652" y="3452451"/>
            <a:ext cx="962956" cy="40859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582074" y="3429000"/>
            <a:ext cx="985534" cy="44114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182474" y="2492896"/>
            <a:ext cx="985534" cy="523563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227629" y="2996952"/>
            <a:ext cx="940379" cy="4371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238918" y="3429000"/>
            <a:ext cx="929090" cy="49057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93363" y="2470318"/>
            <a:ext cx="974245" cy="52663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23" name="矩形 22"/>
          <p:cNvSpPr/>
          <p:nvPr/>
        </p:nvSpPr>
        <p:spPr bwMode="white">
          <a:xfrm>
            <a:off x="6721494" y="4531698"/>
            <a:ext cx="23268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442116" y="4542987"/>
            <a:ext cx="16944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55538" y="5013177"/>
            <a:ext cx="2326834" cy="34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556792"/>
            <a:ext cx="114395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4475" y="21441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2520" y="27650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5053" y="27424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8019" y="33181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2031" y="328432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0487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20720" y="220486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01920" y="222010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9540" y="279922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1260" y="280684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9880" y="343168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5840" y="340882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40050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47159" y="3147814"/>
            <a:ext cx="7608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0634" y="3557389"/>
            <a:ext cx="635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209" y="4024114"/>
            <a:ext cx="5767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009" y="449083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9659" y="310971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2774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2107" y="1340768"/>
            <a:ext cx="1152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968208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508" y="237060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754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440" y="2124075"/>
            <a:ext cx="107156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631504" y="213285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7404" y="211380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4204" y="2123331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5929" y="215190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4679" y="213285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9579" y="2142381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46904" y="2085231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8604" y="2580531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4454" y="259005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41304" y="2590056"/>
            <a:ext cx="7385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0655" y="2580531"/>
            <a:ext cx="6274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08455" y="2599581"/>
            <a:ext cx="6274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46730" y="2561481"/>
            <a:ext cx="6274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04055" y="2590056"/>
            <a:ext cx="6274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51984" y="2943994"/>
            <a:ext cx="561662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2025-08-20T07:18:52Z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