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5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9" y="2847975"/>
            <a:ext cx="11449272" cy="1047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533525"/>
            <a:ext cx="10810875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39616" y="3356992"/>
            <a:ext cx="1656184" cy="8378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19527" y="3356992"/>
            <a:ext cx="1656184" cy="8378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29660" y="4463303"/>
            <a:ext cx="1656184" cy="8378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66850"/>
            <a:ext cx="10172700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351584" y="4437112"/>
            <a:ext cx="165618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519936" y="4459690"/>
            <a:ext cx="165618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16280" y="4459690"/>
            <a:ext cx="165618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412776"/>
            <a:ext cx="11591925" cy="521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635021" y="2209138"/>
            <a:ext cx="69322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383820" y="286389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30309" y="4195983"/>
            <a:ext cx="7618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50043" y="5561938"/>
            <a:ext cx="57375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84784"/>
            <a:ext cx="9629775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376" y="3501008"/>
            <a:ext cx="648652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5015880" y="293623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51524" y="351196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27258" y="417801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48897" y="483276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225" y="1412776"/>
            <a:ext cx="11639550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543934" y="3789040"/>
            <a:ext cx="6480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935311" y="3789040"/>
            <a:ext cx="6480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25267" y="3789040"/>
            <a:ext cx="6480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72464" y="3789040"/>
            <a:ext cx="6480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50246" y="4409929"/>
            <a:ext cx="6480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29002" y="4414534"/>
            <a:ext cx="6480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85268" y="4421218"/>
            <a:ext cx="6480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92344" y="4421218"/>
            <a:ext cx="6480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182225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639616" y="378904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947260" y="378904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53305" y="378904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456159"/>
            <a:ext cx="11630025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943872" y="213285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336139" y="339721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68228" y="401809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538" y="1412776"/>
            <a:ext cx="11210925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359696" y="2185894"/>
            <a:ext cx="180020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937296" y="2818072"/>
            <a:ext cx="180020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16140" y="3450250"/>
            <a:ext cx="203178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32505" y="4077072"/>
            <a:ext cx="6480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87616" y="4754405"/>
            <a:ext cx="6480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63673" y="5375294"/>
            <a:ext cx="6480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2025-08-22T04:00:10Z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