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 r="19911" b="43310"/>
          <a:stretch/>
        </p:blipFill>
        <p:spPr bwMode="auto">
          <a:xfrm>
            <a:off x="3071664" y="2204864"/>
            <a:ext cx="6133306" cy="12203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 l="66925" t="73416"/>
          <a:stretch/>
        </p:blipFill>
        <p:spPr bwMode="auto">
          <a:xfrm>
            <a:off x="5015880" y="4361309"/>
            <a:ext cx="2532906" cy="5722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360" y="1498054"/>
            <a:ext cx="11649075" cy="466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554900" y="1496073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27448" y="3694454"/>
            <a:ext cx="936104" cy="91188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36870" y="3694454"/>
            <a:ext cx="936104" cy="91188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041726" y="4916182"/>
            <a:ext cx="3886922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5401" y="5672538"/>
            <a:ext cx="1921638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84784"/>
            <a:ext cx="8181975" cy="223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502616" y="2420888"/>
            <a:ext cx="72008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3598298" y="3177244"/>
            <a:ext cx="72008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556792"/>
            <a:ext cx="962025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7320136" y="1628800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7258" y="1473299"/>
            <a:ext cx="9201150" cy="397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384032" y="3429000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540210" y="4174066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29099" y="4930421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8775" y="3143250"/>
            <a:ext cx="131445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556792"/>
            <a:ext cx="11010900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456040" y="1628800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1533525"/>
            <a:ext cx="10077450" cy="189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8258" y="2492896"/>
            <a:ext cx="864096" cy="91188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96036" y="2492896"/>
            <a:ext cx="838566" cy="91188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84391" y="2492896"/>
            <a:ext cx="858523" cy="9118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1556792"/>
            <a:ext cx="895350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050844" y="2155434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983111" y="3148856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89511" y="4153567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26443"/>
            <a:ext cx="6438900" cy="351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21499" y="2276872"/>
            <a:ext cx="5191125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" name="矩形 3"/>
          <p:cNvSpPr/>
          <p:nvPr/>
        </p:nvSpPr>
        <p:spPr bwMode="white">
          <a:xfrm>
            <a:off x="1055440" y="3550438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87351" y="3539149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04391" y="4047149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25" y="1614289"/>
            <a:ext cx="11563350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3033523" y="1568081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115390" y="2064792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75431" y="3039120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86986" y="3592276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04408" y="3614854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00663" y="3133725"/>
            <a:ext cx="1590675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5275" y="1573907"/>
            <a:ext cx="11601450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2025-08-23T07:30:24Z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