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3081338"/>
            <a:ext cx="2286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84784"/>
            <a:ext cx="115728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43472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82761" y="219357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8272" y="274673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406" y="274673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139" y="327730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10896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440" y="2614334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7751" y="2614334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8774" y="2614334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11085" y="2614334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2107" y="2614334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37318" y="2409599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293496" y="2409599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4784" y="2409599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2950" y="2940177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0417" y="2940177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0416" y="2940177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84784"/>
            <a:ext cx="114871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51123" y="2814795"/>
            <a:ext cx="19286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0946" y="3367950"/>
            <a:ext cx="134063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696" y="3379239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3123" y="2826085"/>
            <a:ext cx="19286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2946" y="3379240"/>
            <a:ext cx="134063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1696" y="3390529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484784"/>
            <a:ext cx="109442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86312" y="36754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48328" y="369806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0179" y="453343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2195" y="455601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628800"/>
            <a:ext cx="108394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00056" y="1582978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3" y="2746623"/>
            <a:ext cx="115347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951323" y="2791779"/>
            <a:ext cx="790531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401" y="3356223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